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77" r:id="rId8"/>
    <p:sldId id="261" r:id="rId9"/>
    <p:sldId id="262" r:id="rId10"/>
    <p:sldId id="263" r:id="rId11"/>
    <p:sldId id="315" r:id="rId12"/>
    <p:sldId id="265" r:id="rId13"/>
    <p:sldId id="266" r:id="rId14"/>
    <p:sldId id="264" r:id="rId15"/>
    <p:sldId id="308" r:id="rId16"/>
    <p:sldId id="309" r:id="rId17"/>
    <p:sldId id="316" r:id="rId18"/>
    <p:sldId id="306" r:id="rId19"/>
    <p:sldId id="305" r:id="rId20"/>
    <p:sldId id="307" r:id="rId21"/>
    <p:sldId id="274" r:id="rId22"/>
    <p:sldId id="311" r:id="rId23"/>
    <p:sldId id="312" r:id="rId24"/>
    <p:sldId id="313" r:id="rId25"/>
    <p:sldId id="278" r:id="rId26"/>
    <p:sldId id="279" r:id="rId27"/>
    <p:sldId id="280" r:id="rId28"/>
    <p:sldId id="281" r:id="rId29"/>
    <p:sldId id="267" r:id="rId30"/>
    <p:sldId id="314" r:id="rId31"/>
    <p:sldId id="269" r:id="rId32"/>
    <p:sldId id="275" r:id="rId33"/>
    <p:sldId id="284" r:id="rId34"/>
    <p:sldId id="276" r:id="rId35"/>
  </p:sldIdLst>
  <p:sldSz cx="9144000" cy="5143500" type="screen16x9"/>
  <p:notesSz cx="6858000" cy="9144000"/>
  <p:embeddedFontLst>
    <p:embeddedFont>
      <p:font typeface="Fredoka One" charset="0"/>
      <p:regular r:id="rId37"/>
    </p:embeddedFont>
    <p:embeddedFont>
      <p:font typeface="Roboto Condensed Light" charset="0"/>
      <p:regular r:id="rId38"/>
      <p:italic r:id="rId39"/>
    </p:embeddedFont>
    <p:embeddedFont>
      <p:font typeface="Rubik Glitch" charset="-79"/>
      <p:regular r:id="rId40"/>
    </p:embeddedFont>
    <p:embeddedFont>
      <p:font typeface="Palanquin Dark" charset="-94"/>
      <p:regular r:id="rId41"/>
      <p:bold r:id="rId42"/>
    </p:embeddedFont>
    <p:embeddedFont>
      <p:font typeface="Rubik" charset="-79"/>
      <p:regular r:id="rId43"/>
      <p:bold r:id="rId44"/>
      <p:italic r:id="rId45"/>
      <p:boldItalic r:id="rId46"/>
    </p:embeddedFont>
    <p:embeddedFont>
      <p:font typeface="Rubik Black" charset="-79"/>
      <p:bold r:id="rId47"/>
      <p:italic r:id="rId48"/>
      <p:boldItalic r:id="rId49"/>
    </p:embeddedFont>
    <p:embeddedFont>
      <p:font typeface="Fredoka" charset="-79"/>
      <p:regular r:id="rId50"/>
      <p:bold r:id="rId51"/>
    </p:embeddedFon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Cambria Math" pitchFamily="18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75706EB-2FF7-4D2A-A289-3AEACB319BF5}">
  <a:tblStyle styleId="{875706EB-2FF7-4D2A-A289-3AEACB319B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03C919A-18CC-4AAE-AC62-B15D08ACB10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BFF1589-2586-4B12-ACDC-6A1BEA36412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E2F16A-E5AA-4931-B44C-EBD113B4BF1F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9"/>
    <p:restoredTop sz="94640"/>
  </p:normalViewPr>
  <p:slideViewPr>
    <p:cSldViewPr snapToGrid="0">
      <p:cViewPr>
        <p:scale>
          <a:sx n="121" d="100"/>
          <a:sy n="121" d="100"/>
        </p:scale>
        <p:origin x="-202" y="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al__ma_Sayfas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al__ma_Sayfas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al__ma_Sayfas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al__ma_Sayfas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6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254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7C7-604C-9101-8E9D77250170}"/>
              </c:ext>
            </c:extLst>
          </c:dPt>
          <c:dPt>
            <c:idx val="1"/>
            <c:bubble3D val="0"/>
            <c:spPr>
              <a:gradFill>
                <a:gsLst>
                  <a:gs pos="69000">
                    <a:schemeClr val="accent1">
                      <a:lumMod val="40000"/>
                      <a:lumOff val="60000"/>
                    </a:schemeClr>
                  </a:gs>
                  <a:gs pos="80000">
                    <a:schemeClr val="accent1">
                      <a:lumMod val="95000"/>
                      <a:lumOff val="5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</a:gradFill>
              <a:ln w="25400"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7C7-604C-9101-8E9D77250170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29000">
                    <a:schemeClr val="accent2">
                      <a:lumMod val="45000"/>
                      <a:lumOff val="55000"/>
                    </a:schemeClr>
                  </a:gs>
                  <a:gs pos="88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25400"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7C7-604C-9101-8E9D7725017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226-4513-83D9-7D6CA13E49BE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UR-based</c:v>
                </c:pt>
                <c:pt idx="1">
                  <c:v>Content-based</c:v>
                </c:pt>
                <c:pt idx="2">
                  <c:v>External-based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24</c:v>
                </c:pt>
                <c:pt idx="2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7C7-604C-9101-8E9D77250170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65000"/>
                </a:schemeClr>
              </a:solidFill>
              <a:ln w="9525">
                <a:solidFill>
                  <a:schemeClr val="accent1">
                    <a:tint val="65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0.93669999999999998</c:v>
                </c:pt>
                <c:pt idx="1">
                  <c:v>0.94379999999999997</c:v>
                </c:pt>
                <c:pt idx="2">
                  <c:v>0.92900000000000005</c:v>
                </c:pt>
                <c:pt idx="3">
                  <c:v>0.98229999999999995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B35-B743-B01D-30A4BD614C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LASSO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0.92390000000000005</c:v>
                </c:pt>
                <c:pt idx="1">
                  <c:v>0.92879999999999996</c:v>
                </c:pt>
                <c:pt idx="2">
                  <c:v>0.91849999999999998</c:v>
                </c:pt>
                <c:pt idx="3">
                  <c:v>0.97709999999999997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DB35-B743-B01D-30A4BD614C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Ridge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0.93030000000000002</c:v>
                </c:pt>
                <c:pt idx="1">
                  <c:v>0.93530000000000002</c:v>
                </c:pt>
                <c:pt idx="2">
                  <c:v>0.92490000000000006</c:v>
                </c:pt>
                <c:pt idx="3">
                  <c:v>0.97919999999999996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B35-B743-B01D-30A4BD614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1659008"/>
        <c:axId val="526928128"/>
      </c:lineChart>
      <c:catAx>
        <c:axId val="55165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928128"/>
        <c:crosses val="autoZero"/>
        <c:auto val="1"/>
        <c:lblAlgn val="ctr"/>
        <c:lblOffset val="100"/>
        <c:noMultiLvlLbl val="0"/>
      </c:catAx>
      <c:valAx>
        <c:axId val="526928128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65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Classification Tree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F857-254B-AA68-7FFC16082DF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857-254B-AA68-7FFC16082DF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F857-254B-AA68-7FFC16082DF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857-254B-AA68-7FFC16082DF3}"/>
              </c:ext>
            </c:extLst>
          </c:dPt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F1 score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0.93579999999999997</c:v>
                </c:pt>
                <c:pt idx="1">
                  <c:v>0.9355</c:v>
                </c:pt>
                <c:pt idx="2">
                  <c:v>0.93659999999999999</c:v>
                </c:pt>
                <c:pt idx="3">
                  <c:v>0.93600000000000005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857-254B-AA68-7FFC16082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71"/>
        <c:axId val="535873024"/>
        <c:axId val="526931008"/>
      </c:barChart>
      <c:catAx>
        <c:axId val="53587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931008"/>
        <c:crosses val="autoZero"/>
        <c:auto val="1"/>
        <c:lblAlgn val="ctr"/>
        <c:lblOffset val="100"/>
        <c:noMultiLvlLbl val="0"/>
      </c:catAx>
      <c:valAx>
        <c:axId val="526931008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8730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Model 1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58000"/>
                </a:schemeClr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0.95013123359579998</c:v>
                </c:pt>
                <c:pt idx="1">
                  <c:v>0.934306569343065</c:v>
                </c:pt>
                <c:pt idx="2">
                  <c:v>0.96856810244470304</c:v>
                </c:pt>
                <c:pt idx="3">
                  <c:v>0.95009351936963304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027-4C28-AEB8-2A110B1A41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2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86000"/>
                </a:schemeClr>
              </a:solidFill>
              <a:ln w="9525">
                <a:solidFill>
                  <a:srgbClr val="92D05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0.94896471274423999</c:v>
                </c:pt>
                <c:pt idx="1">
                  <c:v>0.945181765724177</c:v>
                </c:pt>
                <c:pt idx="2">
                  <c:v>0.95343422584400395</c:v>
                </c:pt>
                <c:pt idx="3">
                  <c:v>0.94895556996466701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027-4C28-AEB8-2A110B1A41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Model 3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86000"/>
                </a:schemeClr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0.95217264508602995</c:v>
                </c:pt>
                <c:pt idx="1">
                  <c:v>0.94552752293577902</c:v>
                </c:pt>
                <c:pt idx="2">
                  <c:v>0.95983701979045399</c:v>
                </c:pt>
                <c:pt idx="3">
                  <c:v>0.95215696693789198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027-4C28-AEB8-2A110B1A41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Model 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tint val="58000"/>
                </a:schemeClr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Precision</c:v>
                </c:pt>
                <c:pt idx="2">
                  <c:v>Recall</c:v>
                </c:pt>
                <c:pt idx="3">
                  <c:v>AUC</c:v>
                </c:pt>
              </c:strCache>
            </c:strRef>
          </c:cat>
          <c:val>
            <c:numRef>
              <c:f>Sheet1!$E$2:$E$5</c:f>
              <c:numCache>
                <c:formatCode>0.00%</c:formatCode>
                <c:ptCount val="4"/>
                <c:pt idx="0">
                  <c:v>0.95421405657626102</c:v>
                </c:pt>
                <c:pt idx="1">
                  <c:v>0.94933793897524399</c:v>
                </c:pt>
                <c:pt idx="2">
                  <c:v>0.95983701979045399</c:v>
                </c:pt>
                <c:pt idx="3">
                  <c:v>0.95420255431369505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F027-4C28-AEB8-2A110B1A41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7450624"/>
        <c:axId val="134029888"/>
      </c:lineChart>
      <c:catAx>
        <c:axId val="567450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29888"/>
        <c:crosses val="autoZero"/>
        <c:auto val="1"/>
        <c:lblAlgn val="ctr"/>
        <c:lblOffset val="100"/>
        <c:noMultiLvlLbl val="0"/>
      </c:catAx>
      <c:valAx>
        <c:axId val="134029888"/>
        <c:scaling>
          <c:orientation val="minMax"/>
          <c:max val="0.97"/>
          <c:min val="0.9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45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4069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5" name="Google Shape;2100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6" name="Google Shape;2100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5" name="Google Shape;30575;g1f80c7015d5_0_28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6" name="Google Shape;30576;g1f80c7015d5_0_28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8" name="Google Shape;30608;g1f80c7015d5_0_28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09" name="Google Shape;30609;g1f80c7015d5_0_28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1" name="Google Shape;30641;g1f80c7015d5_0_28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2" name="Google Shape;30642;g1f80c7015d5_0_28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8" name="Google Shape;21068;g2d01d1e873e_0_30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9" name="Google Shape;21069;g2d01d1e873e_0_30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2" name="Google Shape;30662;g1f80c7015d5_0_9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3" name="Google Shape;30663;g1f80c7015d5_0_9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6" name="Google Shape;30706;g1f80c7015d5_0_9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7" name="Google Shape;30707;g1f80c7015d5_0_9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Google Shape;30723;g2d03bf7704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24" name="Google Shape;30724;g2d03bf7704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6" name="Google Shape;955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" name="Google Shape;955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67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6" name="Google Shape;955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" name="Google Shape;955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423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6" name="Google Shape;9556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" name="Google Shape;9557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index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Large tree even we pruned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93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3" name="Google Shape;21013;g2d01d1e873e_0_2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4" name="Google Shape;21014;g2d01d1e873e_0_2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9" name="Google Shape;30789;g2d03a086e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0" name="Google Shape;30790;g2d03a086e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3" name="Google Shape;30833;g2d03a086e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4" name="Google Shape;30834;g2d03a086e0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2" name="Google Shape;30842;g2d03a086e0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3" name="Google Shape;30843;g2d03a086e0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0" name="Google Shape;30850;g2d03a086e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1" name="Google Shape;30851;g2d03a086e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7" name="Google Shape;30857;g2d03a086e0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8" name="Google Shape;30858;g2d03a086e0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1" name="Google Shape;30901;g2d03a086e0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2" name="Google Shape;30902;g2d03a086e0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0" name="Google Shape;30910;g2d03a086e0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1" name="Google Shape;30911;g2d03a086e0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8" name="Google Shape;30918;g2d03a086e0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9" name="Google Shape;30919;g2d03a086e0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5" name="Google Shape;21135;g2d01d1e873e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36" name="Google Shape;21136;g2d01d1e873e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0" name="Google Shape;9980;g13852c7ee04_0_2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1" name="Google Shape;9981;g13852c7ee04_0_2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88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8" name="Google Shape;21028;g2d01d1e873e_0_1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9" name="Google Shape;21029;g2d01d1e873e_0_11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2" name="Google Shape;21182;g2d01d1e873e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83" name="Google Shape;21183;g2d01d1e873e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2" name="Google Shape;21232;g2d01d1e873e_0_50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3" name="Google Shape;21233;g2d01d1e873e_0_50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9" name="Google Shape;30939;g2d0427f36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40" name="Google Shape;30940;g2d0427f36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9" name="Google Shape;21239;g2d01d1e873e_0_60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0" name="Google Shape;21240;g2d01d1e873e_0_60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4" name="Google Shape;21034;g2d0314248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35" name="Google Shape;21035;g2d0314248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2" name="Google Shape;21042;g2d0314248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43" name="Google Shape;21043;g2d0314248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2" name="Google Shape;21042;g2d0314248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43" name="Google Shape;21043;g2d0314248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17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8" name="Google Shape;21048;g2d0314248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49" name="Google Shape;21049;g2d0314248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4" name="Google Shape;21054;g2d0314248c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55" name="Google Shape;21055;g2d0314248c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1" name="Google Shape;21061;g2d01d1e873e_0_2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2" name="Google Shape;21062;g2d01d1e873e_0_21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0" name="Google Shape;10;p2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370012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370012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370012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635354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62712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62712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62712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635354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738816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38816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38816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2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250" name="Google Shape;250;p2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4" name="Google Shape;284;p2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7465128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7465128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7473355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76" name="Google Shape;576;p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2"/>
          <p:cNvSpPr txBox="1">
            <a:spLocks noGrp="1"/>
          </p:cNvSpPr>
          <p:nvPr>
            <p:ph type="ctrTitle"/>
          </p:nvPr>
        </p:nvSpPr>
        <p:spPr>
          <a:xfrm>
            <a:off x="1400550" y="956460"/>
            <a:ext cx="6342900" cy="26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27" name="Google Shape;627;p2"/>
          <p:cNvSpPr txBox="1">
            <a:spLocks noGrp="1"/>
          </p:cNvSpPr>
          <p:nvPr>
            <p:ph type="subTitle" idx="1"/>
          </p:nvPr>
        </p:nvSpPr>
        <p:spPr>
          <a:xfrm>
            <a:off x="1400550" y="3624810"/>
            <a:ext cx="6342900" cy="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4" name="Google Shape;3054;p1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055" name="Google Shape;3055;p1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5" name="Google Shape;3105;p11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3106" name="Google Shape;3106;p11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38791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379686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38791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379686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379686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38791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387913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387913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379686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387913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387913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379686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387913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379686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387913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379686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387913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379686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379686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387913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379686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379686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379686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387913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387913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387913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379686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387913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379686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387913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379686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91734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91734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92568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925687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92568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91734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925687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925687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91734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925687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91734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925687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91734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925687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91734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91734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925687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91734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91734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91734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925687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925687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118622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1194455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118622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1194455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118622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118622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119445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1194455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119445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118622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119445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1194455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118622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1194455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118622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1194455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118622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"/>
            <p:cNvSpPr/>
            <p:nvPr/>
          </p:nvSpPr>
          <p:spPr>
            <a:xfrm>
              <a:off x="1194455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"/>
            <p:cNvSpPr/>
            <p:nvPr/>
          </p:nvSpPr>
          <p:spPr>
            <a:xfrm>
              <a:off x="118622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"/>
            <p:cNvSpPr/>
            <p:nvPr/>
          </p:nvSpPr>
          <p:spPr>
            <a:xfrm>
              <a:off x="118622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"/>
            <p:cNvSpPr/>
            <p:nvPr/>
          </p:nvSpPr>
          <p:spPr>
            <a:xfrm>
              <a:off x="1194455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"/>
            <p:cNvSpPr/>
            <p:nvPr/>
          </p:nvSpPr>
          <p:spPr>
            <a:xfrm>
              <a:off x="118622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"/>
            <p:cNvSpPr/>
            <p:nvPr/>
          </p:nvSpPr>
          <p:spPr>
            <a:xfrm>
              <a:off x="118622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"/>
            <p:cNvSpPr/>
            <p:nvPr/>
          </p:nvSpPr>
          <p:spPr>
            <a:xfrm>
              <a:off x="118622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"/>
            <p:cNvSpPr/>
            <p:nvPr/>
          </p:nvSpPr>
          <p:spPr>
            <a:xfrm>
              <a:off x="1194455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845107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844284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845107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844284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845107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844284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844284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8451074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844284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844284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844284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8451074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8451074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8451074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8442847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14549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14549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14632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14549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14632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14549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14549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146322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1463223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146322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145499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146322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1463223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145499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1463223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145499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1463223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145499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1463223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145499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145499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1463223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1454997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1454997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1454997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656170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656170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763725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764548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7645485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109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191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1109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1191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1109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1191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1109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1191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1109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1191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1191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1109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1109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1191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1109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1191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1191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1109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1109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1109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1191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1191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1191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1109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1191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1109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1191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1109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1191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17238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17238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173211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17238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173211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17238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17321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172388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19927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199277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200099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199277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200099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19927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226165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227000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226165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227000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226165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5668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4845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5668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4845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5668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4845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5668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4845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5668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56681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4845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4845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56681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4845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56681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5668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48454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4845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48454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56681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56681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56681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48454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5668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48454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56681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48454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56681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2799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2807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2799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2807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2799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0239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03216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0239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1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1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710783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70994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791425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790602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791425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79060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791425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7914253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79060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7906027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7914253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7906027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7914253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7914253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7906027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79060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7906027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7914253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7914253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1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1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1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1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1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1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1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1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1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1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1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1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1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1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1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1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1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1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1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1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1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1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1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1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1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1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1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1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1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1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1"/>
            <p:cNvSpPr/>
            <p:nvPr/>
          </p:nvSpPr>
          <p:spPr>
            <a:xfrm>
              <a:off x="68305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"/>
            <p:cNvSpPr/>
            <p:nvPr/>
          </p:nvSpPr>
          <p:spPr>
            <a:xfrm>
              <a:off x="68305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1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1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1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1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1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1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1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"/>
            <p:cNvSpPr/>
            <p:nvPr/>
          </p:nvSpPr>
          <p:spPr>
            <a:xfrm>
              <a:off x="73683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3068201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3075593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3068201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6292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6301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6292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"/>
            <p:cNvSpPr/>
            <p:nvPr/>
          </p:nvSpPr>
          <p:spPr>
            <a:xfrm>
              <a:off x="818230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8174914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818230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8182306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8174914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8174914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8182306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8174914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8182306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818230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8174914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8174914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8174914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8182306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8182306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8182306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8174914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253054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253054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2538773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253054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2538773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2530546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3" name="Google Shape;3623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545048"/>
            <a:ext cx="6207900" cy="144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>
                <a:latin typeface="Rubik Black"/>
                <a:ea typeface="Rubik Black"/>
                <a:cs typeface="Rubik Black"/>
                <a:sym typeface="Rubik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24" name="Google Shape;3624;p11"/>
          <p:cNvSpPr txBox="1">
            <a:spLocks noGrp="1"/>
          </p:cNvSpPr>
          <p:nvPr>
            <p:ph type="subTitle" idx="1"/>
          </p:nvPr>
        </p:nvSpPr>
        <p:spPr>
          <a:xfrm flipH="1">
            <a:off x="1468050" y="2942788"/>
            <a:ext cx="62079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_1">
    <p:spTree>
      <p:nvGrpSpPr>
        <p:cNvPr id="1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7" name="Google Shape;3627;p1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628" name="Google Shape;3628;p1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8" name="Google Shape;3678;p1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3679" name="Google Shape;3679;p13"/>
            <p:cNvSpPr/>
            <p:nvPr/>
          </p:nvSpPr>
          <p:spPr>
            <a:xfrm>
              <a:off x="7977089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7977089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7977089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796886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796886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7977089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796886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3"/>
            <p:cNvSpPr/>
            <p:nvPr/>
          </p:nvSpPr>
          <p:spPr>
            <a:xfrm>
              <a:off x="7977089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3"/>
            <p:cNvSpPr/>
            <p:nvPr/>
          </p:nvSpPr>
          <p:spPr>
            <a:xfrm>
              <a:off x="796886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3"/>
            <p:cNvSpPr/>
            <p:nvPr/>
          </p:nvSpPr>
          <p:spPr>
            <a:xfrm>
              <a:off x="84826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3"/>
            <p:cNvSpPr/>
            <p:nvPr/>
          </p:nvSpPr>
          <p:spPr>
            <a:xfrm>
              <a:off x="84826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3"/>
            <p:cNvSpPr/>
            <p:nvPr/>
          </p:nvSpPr>
          <p:spPr>
            <a:xfrm>
              <a:off x="8482611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3"/>
            <p:cNvSpPr/>
            <p:nvPr/>
          </p:nvSpPr>
          <p:spPr>
            <a:xfrm>
              <a:off x="847426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3"/>
            <p:cNvSpPr/>
            <p:nvPr/>
          </p:nvSpPr>
          <p:spPr>
            <a:xfrm>
              <a:off x="847426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3"/>
            <p:cNvSpPr/>
            <p:nvPr/>
          </p:nvSpPr>
          <p:spPr>
            <a:xfrm>
              <a:off x="8482611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3"/>
            <p:cNvSpPr/>
            <p:nvPr/>
          </p:nvSpPr>
          <p:spPr>
            <a:xfrm>
              <a:off x="847426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3"/>
            <p:cNvSpPr/>
            <p:nvPr/>
          </p:nvSpPr>
          <p:spPr>
            <a:xfrm>
              <a:off x="8482611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3"/>
            <p:cNvSpPr/>
            <p:nvPr/>
          </p:nvSpPr>
          <p:spPr>
            <a:xfrm>
              <a:off x="847426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3"/>
            <p:cNvSpPr/>
            <p:nvPr/>
          </p:nvSpPr>
          <p:spPr>
            <a:xfrm>
              <a:off x="847426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3"/>
            <p:cNvSpPr/>
            <p:nvPr/>
          </p:nvSpPr>
          <p:spPr>
            <a:xfrm>
              <a:off x="84826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3"/>
            <p:cNvSpPr/>
            <p:nvPr/>
          </p:nvSpPr>
          <p:spPr>
            <a:xfrm>
              <a:off x="8482611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3"/>
            <p:cNvSpPr/>
            <p:nvPr/>
          </p:nvSpPr>
          <p:spPr>
            <a:xfrm>
              <a:off x="84826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3"/>
            <p:cNvSpPr/>
            <p:nvPr/>
          </p:nvSpPr>
          <p:spPr>
            <a:xfrm>
              <a:off x="847426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84826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8482611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847426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8482611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847426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7" name="Google Shape;3707;p13"/>
            <p:cNvGrpSpPr/>
            <p:nvPr/>
          </p:nvGrpSpPr>
          <p:grpSpPr>
            <a:xfrm>
              <a:off x="8727026" y="206"/>
              <a:ext cx="53295" cy="5143474"/>
              <a:chOff x="1182396" y="206"/>
              <a:chExt cx="53295" cy="5143474"/>
            </a:xfrm>
          </p:grpSpPr>
          <p:sp>
            <p:nvSpPr>
              <p:cNvPr id="3708" name="Google Shape;3708;p13"/>
              <p:cNvSpPr/>
              <p:nvPr/>
            </p:nvSpPr>
            <p:spPr>
              <a:xfrm>
                <a:off x="119062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13"/>
              <p:cNvSpPr/>
              <p:nvPr/>
            </p:nvSpPr>
            <p:spPr>
              <a:xfrm>
                <a:off x="119062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13"/>
              <p:cNvSpPr/>
              <p:nvPr/>
            </p:nvSpPr>
            <p:spPr>
              <a:xfrm>
                <a:off x="119062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13"/>
              <p:cNvSpPr/>
              <p:nvPr/>
            </p:nvSpPr>
            <p:spPr>
              <a:xfrm>
                <a:off x="1182396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13"/>
              <p:cNvSpPr/>
              <p:nvPr/>
            </p:nvSpPr>
            <p:spPr>
              <a:xfrm>
                <a:off x="1182396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13"/>
              <p:cNvSpPr/>
              <p:nvPr/>
            </p:nvSpPr>
            <p:spPr>
              <a:xfrm>
                <a:off x="119062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13"/>
              <p:cNvSpPr/>
              <p:nvPr/>
            </p:nvSpPr>
            <p:spPr>
              <a:xfrm>
                <a:off x="1182396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13"/>
              <p:cNvSpPr/>
              <p:nvPr/>
            </p:nvSpPr>
            <p:spPr>
              <a:xfrm>
                <a:off x="119062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13"/>
              <p:cNvSpPr/>
              <p:nvPr/>
            </p:nvSpPr>
            <p:spPr>
              <a:xfrm>
                <a:off x="1182396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13"/>
              <p:cNvSpPr/>
              <p:nvPr/>
            </p:nvSpPr>
            <p:spPr>
              <a:xfrm>
                <a:off x="1182396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3"/>
              <p:cNvSpPr/>
              <p:nvPr/>
            </p:nvSpPr>
            <p:spPr>
              <a:xfrm>
                <a:off x="119062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3"/>
              <p:cNvSpPr/>
              <p:nvPr/>
            </p:nvSpPr>
            <p:spPr>
              <a:xfrm>
                <a:off x="119062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3"/>
              <p:cNvSpPr/>
              <p:nvPr/>
            </p:nvSpPr>
            <p:spPr>
              <a:xfrm>
                <a:off x="119062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3"/>
              <p:cNvSpPr/>
              <p:nvPr/>
            </p:nvSpPr>
            <p:spPr>
              <a:xfrm>
                <a:off x="1182396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3"/>
              <p:cNvSpPr/>
              <p:nvPr/>
            </p:nvSpPr>
            <p:spPr>
              <a:xfrm>
                <a:off x="119062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3"/>
              <p:cNvSpPr/>
              <p:nvPr/>
            </p:nvSpPr>
            <p:spPr>
              <a:xfrm>
                <a:off x="119062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3"/>
              <p:cNvSpPr/>
              <p:nvPr/>
            </p:nvSpPr>
            <p:spPr>
              <a:xfrm>
                <a:off x="1182396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8" y="617"/>
                      <a:pt x="216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3"/>
              <p:cNvSpPr/>
              <p:nvPr/>
            </p:nvSpPr>
            <p:spPr>
              <a:xfrm>
                <a:off x="119062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3"/>
              <p:cNvSpPr/>
              <p:nvPr/>
            </p:nvSpPr>
            <p:spPr>
              <a:xfrm>
                <a:off x="1182396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3"/>
              <p:cNvSpPr/>
              <p:nvPr/>
            </p:nvSpPr>
            <p:spPr>
              <a:xfrm>
                <a:off x="119062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3"/>
              <p:cNvSpPr/>
              <p:nvPr/>
            </p:nvSpPr>
            <p:spPr>
              <a:xfrm>
                <a:off x="1182396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3"/>
              <p:cNvSpPr/>
              <p:nvPr/>
            </p:nvSpPr>
            <p:spPr>
              <a:xfrm>
                <a:off x="119062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3"/>
              <p:cNvSpPr/>
              <p:nvPr/>
            </p:nvSpPr>
            <p:spPr>
              <a:xfrm>
                <a:off x="1182396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16"/>
                      <a:pt x="216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3"/>
              <p:cNvSpPr/>
              <p:nvPr/>
            </p:nvSpPr>
            <p:spPr>
              <a:xfrm>
                <a:off x="1182396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3"/>
              <p:cNvSpPr/>
              <p:nvPr/>
            </p:nvSpPr>
            <p:spPr>
              <a:xfrm>
                <a:off x="119062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3"/>
              <p:cNvSpPr/>
              <p:nvPr/>
            </p:nvSpPr>
            <p:spPr>
              <a:xfrm>
                <a:off x="1182396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3"/>
              <p:cNvSpPr/>
              <p:nvPr/>
            </p:nvSpPr>
            <p:spPr>
              <a:xfrm>
                <a:off x="1182396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8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6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3"/>
              <p:cNvSpPr/>
              <p:nvPr/>
            </p:nvSpPr>
            <p:spPr>
              <a:xfrm>
                <a:off x="1182396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3"/>
              <p:cNvSpPr/>
              <p:nvPr/>
            </p:nvSpPr>
            <p:spPr>
              <a:xfrm>
                <a:off x="119062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3"/>
              <p:cNvSpPr/>
              <p:nvPr/>
            </p:nvSpPr>
            <p:spPr>
              <a:xfrm>
                <a:off x="119062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3"/>
              <p:cNvSpPr/>
              <p:nvPr/>
            </p:nvSpPr>
            <p:spPr>
              <a:xfrm>
                <a:off x="119062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3"/>
              <p:cNvSpPr/>
              <p:nvPr/>
            </p:nvSpPr>
            <p:spPr>
              <a:xfrm>
                <a:off x="1182396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3"/>
              <p:cNvSpPr/>
              <p:nvPr/>
            </p:nvSpPr>
            <p:spPr>
              <a:xfrm>
                <a:off x="119062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3"/>
              <p:cNvSpPr/>
              <p:nvPr/>
            </p:nvSpPr>
            <p:spPr>
              <a:xfrm>
                <a:off x="1182396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3"/>
              <p:cNvSpPr/>
              <p:nvPr/>
            </p:nvSpPr>
            <p:spPr>
              <a:xfrm>
                <a:off x="119062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39"/>
                    </a:lnTo>
                    <a:lnTo>
                      <a:pt x="131" y="78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3"/>
              <p:cNvSpPr/>
              <p:nvPr/>
            </p:nvSpPr>
            <p:spPr>
              <a:xfrm>
                <a:off x="1182396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8" y="609"/>
                      <a:pt x="216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6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4" name="Google Shape;3744;p13"/>
            <p:cNvSpPr/>
            <p:nvPr/>
          </p:nvSpPr>
          <p:spPr>
            <a:xfrm>
              <a:off x="112911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3"/>
            <p:cNvSpPr/>
            <p:nvPr/>
          </p:nvSpPr>
          <p:spPr>
            <a:xfrm>
              <a:off x="112911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3"/>
            <p:cNvSpPr/>
            <p:nvPr/>
          </p:nvSpPr>
          <p:spPr>
            <a:xfrm>
              <a:off x="112911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3"/>
            <p:cNvSpPr/>
            <p:nvPr/>
          </p:nvSpPr>
          <p:spPr>
            <a:xfrm>
              <a:off x="112089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3"/>
            <p:cNvSpPr/>
            <p:nvPr/>
          </p:nvSpPr>
          <p:spPr>
            <a:xfrm>
              <a:off x="112089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3"/>
            <p:cNvSpPr/>
            <p:nvPr/>
          </p:nvSpPr>
          <p:spPr>
            <a:xfrm>
              <a:off x="112911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3"/>
            <p:cNvSpPr/>
            <p:nvPr/>
          </p:nvSpPr>
          <p:spPr>
            <a:xfrm>
              <a:off x="112089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3"/>
            <p:cNvSpPr/>
            <p:nvPr/>
          </p:nvSpPr>
          <p:spPr>
            <a:xfrm>
              <a:off x="112911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3"/>
            <p:cNvSpPr/>
            <p:nvPr/>
          </p:nvSpPr>
          <p:spPr>
            <a:xfrm>
              <a:off x="112089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3" name="Google Shape;3753;p13"/>
            <p:cNvGrpSpPr/>
            <p:nvPr/>
          </p:nvGrpSpPr>
          <p:grpSpPr>
            <a:xfrm>
              <a:off x="8979668" y="206"/>
              <a:ext cx="53414" cy="5143474"/>
              <a:chOff x="1418927" y="206"/>
              <a:chExt cx="53414" cy="5143474"/>
            </a:xfrm>
          </p:grpSpPr>
          <p:sp>
            <p:nvSpPr>
              <p:cNvPr id="3754" name="Google Shape;3754;p13"/>
              <p:cNvSpPr/>
              <p:nvPr/>
            </p:nvSpPr>
            <p:spPr>
              <a:xfrm>
                <a:off x="142715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3"/>
              <p:cNvSpPr/>
              <p:nvPr/>
            </p:nvSpPr>
            <p:spPr>
              <a:xfrm>
                <a:off x="142715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3"/>
              <p:cNvSpPr/>
              <p:nvPr/>
            </p:nvSpPr>
            <p:spPr>
              <a:xfrm>
                <a:off x="1427153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3"/>
              <p:cNvSpPr/>
              <p:nvPr/>
            </p:nvSpPr>
            <p:spPr>
              <a:xfrm>
                <a:off x="1418927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3"/>
              <p:cNvSpPr/>
              <p:nvPr/>
            </p:nvSpPr>
            <p:spPr>
              <a:xfrm>
                <a:off x="1418927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3"/>
              <p:cNvSpPr/>
              <p:nvPr/>
            </p:nvSpPr>
            <p:spPr>
              <a:xfrm>
                <a:off x="1427153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13"/>
              <p:cNvSpPr/>
              <p:nvPr/>
            </p:nvSpPr>
            <p:spPr>
              <a:xfrm>
                <a:off x="1418927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13"/>
              <p:cNvSpPr/>
              <p:nvPr/>
            </p:nvSpPr>
            <p:spPr>
              <a:xfrm>
                <a:off x="1427153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13"/>
              <p:cNvSpPr/>
              <p:nvPr/>
            </p:nvSpPr>
            <p:spPr>
              <a:xfrm>
                <a:off x="1418927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3"/>
              <p:cNvSpPr/>
              <p:nvPr/>
            </p:nvSpPr>
            <p:spPr>
              <a:xfrm>
                <a:off x="1418927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3"/>
              <p:cNvSpPr/>
              <p:nvPr/>
            </p:nvSpPr>
            <p:spPr>
              <a:xfrm>
                <a:off x="142715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3"/>
              <p:cNvSpPr/>
              <p:nvPr/>
            </p:nvSpPr>
            <p:spPr>
              <a:xfrm>
                <a:off x="1427153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3"/>
              <p:cNvSpPr/>
              <p:nvPr/>
            </p:nvSpPr>
            <p:spPr>
              <a:xfrm>
                <a:off x="142715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3"/>
              <p:cNvSpPr/>
              <p:nvPr/>
            </p:nvSpPr>
            <p:spPr>
              <a:xfrm>
                <a:off x="1418927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3"/>
              <p:cNvSpPr/>
              <p:nvPr/>
            </p:nvSpPr>
            <p:spPr>
              <a:xfrm>
                <a:off x="142715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3"/>
              <p:cNvSpPr/>
              <p:nvPr/>
            </p:nvSpPr>
            <p:spPr>
              <a:xfrm>
                <a:off x="1427153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3"/>
              <p:cNvSpPr/>
              <p:nvPr/>
            </p:nvSpPr>
            <p:spPr>
              <a:xfrm>
                <a:off x="1418927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93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3"/>
              <p:cNvSpPr/>
              <p:nvPr/>
            </p:nvSpPr>
            <p:spPr>
              <a:xfrm>
                <a:off x="1427153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3"/>
              <p:cNvSpPr/>
              <p:nvPr/>
            </p:nvSpPr>
            <p:spPr>
              <a:xfrm>
                <a:off x="1418927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3"/>
              <p:cNvSpPr/>
              <p:nvPr/>
            </p:nvSpPr>
            <p:spPr>
              <a:xfrm>
                <a:off x="1427153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3"/>
              <p:cNvSpPr/>
              <p:nvPr/>
            </p:nvSpPr>
            <p:spPr>
              <a:xfrm>
                <a:off x="1418927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3"/>
              <p:cNvSpPr/>
              <p:nvPr/>
            </p:nvSpPr>
            <p:spPr>
              <a:xfrm>
                <a:off x="142715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3"/>
              <p:cNvSpPr/>
              <p:nvPr/>
            </p:nvSpPr>
            <p:spPr>
              <a:xfrm>
                <a:off x="1418927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3"/>
              <p:cNvSpPr/>
              <p:nvPr/>
            </p:nvSpPr>
            <p:spPr>
              <a:xfrm>
                <a:off x="1418927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3"/>
              <p:cNvSpPr/>
              <p:nvPr/>
            </p:nvSpPr>
            <p:spPr>
              <a:xfrm>
                <a:off x="1427153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3"/>
              <p:cNvSpPr/>
              <p:nvPr/>
            </p:nvSpPr>
            <p:spPr>
              <a:xfrm>
                <a:off x="1418927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3"/>
              <p:cNvSpPr/>
              <p:nvPr/>
            </p:nvSpPr>
            <p:spPr>
              <a:xfrm>
                <a:off x="1418927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3"/>
              <p:cNvSpPr/>
              <p:nvPr/>
            </p:nvSpPr>
            <p:spPr>
              <a:xfrm>
                <a:off x="1418927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93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3"/>
              <p:cNvSpPr/>
              <p:nvPr/>
            </p:nvSpPr>
            <p:spPr>
              <a:xfrm>
                <a:off x="1427153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3"/>
              <p:cNvSpPr/>
              <p:nvPr/>
            </p:nvSpPr>
            <p:spPr>
              <a:xfrm>
                <a:off x="142715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3"/>
              <p:cNvSpPr/>
              <p:nvPr/>
            </p:nvSpPr>
            <p:spPr>
              <a:xfrm>
                <a:off x="1427153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3"/>
              <p:cNvSpPr/>
              <p:nvPr/>
            </p:nvSpPr>
            <p:spPr>
              <a:xfrm>
                <a:off x="1418927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3"/>
              <p:cNvSpPr/>
              <p:nvPr/>
            </p:nvSpPr>
            <p:spPr>
              <a:xfrm>
                <a:off x="1427153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3"/>
              <p:cNvSpPr/>
              <p:nvPr/>
            </p:nvSpPr>
            <p:spPr>
              <a:xfrm>
                <a:off x="1418927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3"/>
              <p:cNvSpPr/>
              <p:nvPr/>
            </p:nvSpPr>
            <p:spPr>
              <a:xfrm>
                <a:off x="1427153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3"/>
              <p:cNvSpPr/>
              <p:nvPr/>
            </p:nvSpPr>
            <p:spPr>
              <a:xfrm>
                <a:off x="1418927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93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0" name="Google Shape;3790;p13"/>
            <p:cNvGrpSpPr/>
            <p:nvPr/>
          </p:nvGrpSpPr>
          <p:grpSpPr>
            <a:xfrm>
              <a:off x="363679" y="206"/>
              <a:ext cx="53295" cy="5143474"/>
              <a:chOff x="7816534" y="206"/>
              <a:chExt cx="53295" cy="5143474"/>
            </a:xfrm>
          </p:grpSpPr>
          <p:sp>
            <p:nvSpPr>
              <p:cNvPr id="3791" name="Google Shape;3791;p13"/>
              <p:cNvSpPr/>
              <p:nvPr/>
            </p:nvSpPr>
            <p:spPr>
              <a:xfrm>
                <a:off x="7824761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3"/>
              <p:cNvSpPr/>
              <p:nvPr/>
            </p:nvSpPr>
            <p:spPr>
              <a:xfrm>
                <a:off x="7824761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3"/>
              <p:cNvSpPr/>
              <p:nvPr/>
            </p:nvSpPr>
            <p:spPr>
              <a:xfrm>
                <a:off x="7824761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3"/>
              <p:cNvSpPr/>
              <p:nvPr/>
            </p:nvSpPr>
            <p:spPr>
              <a:xfrm>
                <a:off x="7816534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3"/>
              <p:cNvSpPr/>
              <p:nvPr/>
            </p:nvSpPr>
            <p:spPr>
              <a:xfrm>
                <a:off x="7816534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3"/>
              <p:cNvSpPr/>
              <p:nvPr/>
            </p:nvSpPr>
            <p:spPr>
              <a:xfrm>
                <a:off x="7824761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3"/>
              <p:cNvSpPr/>
              <p:nvPr/>
            </p:nvSpPr>
            <p:spPr>
              <a:xfrm>
                <a:off x="7816534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3"/>
              <p:cNvSpPr/>
              <p:nvPr/>
            </p:nvSpPr>
            <p:spPr>
              <a:xfrm>
                <a:off x="7824761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3"/>
              <p:cNvSpPr/>
              <p:nvPr/>
            </p:nvSpPr>
            <p:spPr>
              <a:xfrm>
                <a:off x="7816534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3"/>
              <p:cNvSpPr/>
              <p:nvPr/>
            </p:nvSpPr>
            <p:spPr>
              <a:xfrm>
                <a:off x="7816534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3"/>
              <p:cNvSpPr/>
              <p:nvPr/>
            </p:nvSpPr>
            <p:spPr>
              <a:xfrm>
                <a:off x="7824761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3"/>
              <p:cNvSpPr/>
              <p:nvPr/>
            </p:nvSpPr>
            <p:spPr>
              <a:xfrm>
                <a:off x="7824761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3"/>
              <p:cNvSpPr/>
              <p:nvPr/>
            </p:nvSpPr>
            <p:spPr>
              <a:xfrm>
                <a:off x="7824761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3"/>
              <p:cNvSpPr/>
              <p:nvPr/>
            </p:nvSpPr>
            <p:spPr>
              <a:xfrm>
                <a:off x="7816534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3"/>
              <p:cNvSpPr/>
              <p:nvPr/>
            </p:nvSpPr>
            <p:spPr>
              <a:xfrm>
                <a:off x="7824761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3"/>
              <p:cNvSpPr/>
              <p:nvPr/>
            </p:nvSpPr>
            <p:spPr>
              <a:xfrm>
                <a:off x="7824761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3"/>
              <p:cNvSpPr/>
              <p:nvPr/>
            </p:nvSpPr>
            <p:spPr>
              <a:xfrm>
                <a:off x="7816534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3"/>
              <p:cNvSpPr/>
              <p:nvPr/>
            </p:nvSpPr>
            <p:spPr>
              <a:xfrm>
                <a:off x="7824761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3"/>
              <p:cNvSpPr/>
              <p:nvPr/>
            </p:nvSpPr>
            <p:spPr>
              <a:xfrm>
                <a:off x="7816534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3"/>
              <p:cNvSpPr/>
              <p:nvPr/>
            </p:nvSpPr>
            <p:spPr>
              <a:xfrm>
                <a:off x="7824761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3"/>
              <p:cNvSpPr/>
              <p:nvPr/>
            </p:nvSpPr>
            <p:spPr>
              <a:xfrm>
                <a:off x="7816534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3"/>
              <p:cNvSpPr/>
              <p:nvPr/>
            </p:nvSpPr>
            <p:spPr>
              <a:xfrm>
                <a:off x="7824761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3"/>
              <p:cNvSpPr/>
              <p:nvPr/>
            </p:nvSpPr>
            <p:spPr>
              <a:xfrm>
                <a:off x="7816534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3"/>
              <p:cNvSpPr/>
              <p:nvPr/>
            </p:nvSpPr>
            <p:spPr>
              <a:xfrm>
                <a:off x="7816534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3"/>
              <p:cNvSpPr/>
              <p:nvPr/>
            </p:nvSpPr>
            <p:spPr>
              <a:xfrm>
                <a:off x="7824761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3"/>
              <p:cNvSpPr/>
              <p:nvPr/>
            </p:nvSpPr>
            <p:spPr>
              <a:xfrm>
                <a:off x="7816534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3"/>
              <p:cNvSpPr/>
              <p:nvPr/>
            </p:nvSpPr>
            <p:spPr>
              <a:xfrm>
                <a:off x="7816534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3"/>
              <p:cNvSpPr/>
              <p:nvPr/>
            </p:nvSpPr>
            <p:spPr>
              <a:xfrm>
                <a:off x="7816534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3"/>
              <p:cNvSpPr/>
              <p:nvPr/>
            </p:nvSpPr>
            <p:spPr>
              <a:xfrm>
                <a:off x="7824761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3"/>
              <p:cNvSpPr/>
              <p:nvPr/>
            </p:nvSpPr>
            <p:spPr>
              <a:xfrm>
                <a:off x="7824761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4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3"/>
              <p:cNvSpPr/>
              <p:nvPr/>
            </p:nvSpPr>
            <p:spPr>
              <a:xfrm>
                <a:off x="7824761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3"/>
              <p:cNvSpPr/>
              <p:nvPr/>
            </p:nvSpPr>
            <p:spPr>
              <a:xfrm>
                <a:off x="7816534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3"/>
              <p:cNvSpPr/>
              <p:nvPr/>
            </p:nvSpPr>
            <p:spPr>
              <a:xfrm>
                <a:off x="7824761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3"/>
              <p:cNvSpPr/>
              <p:nvPr/>
            </p:nvSpPr>
            <p:spPr>
              <a:xfrm>
                <a:off x="7816534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13"/>
              <p:cNvSpPr/>
              <p:nvPr/>
            </p:nvSpPr>
            <p:spPr>
              <a:xfrm>
                <a:off x="7824761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4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13"/>
              <p:cNvSpPr/>
              <p:nvPr/>
            </p:nvSpPr>
            <p:spPr>
              <a:xfrm>
                <a:off x="7816534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7" name="Google Shape;3827;p13"/>
            <p:cNvSpPr/>
            <p:nvPr/>
          </p:nvSpPr>
          <p:spPr>
            <a:xfrm>
              <a:off x="138187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3"/>
            <p:cNvSpPr/>
            <p:nvPr/>
          </p:nvSpPr>
          <p:spPr>
            <a:xfrm>
              <a:off x="138187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3"/>
            <p:cNvSpPr/>
            <p:nvPr/>
          </p:nvSpPr>
          <p:spPr>
            <a:xfrm>
              <a:off x="138187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3"/>
            <p:cNvSpPr/>
            <p:nvPr/>
          </p:nvSpPr>
          <p:spPr>
            <a:xfrm>
              <a:off x="137365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3"/>
            <p:cNvSpPr/>
            <p:nvPr/>
          </p:nvSpPr>
          <p:spPr>
            <a:xfrm>
              <a:off x="137365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3"/>
            <p:cNvSpPr/>
            <p:nvPr/>
          </p:nvSpPr>
          <p:spPr>
            <a:xfrm>
              <a:off x="138187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3"/>
            <p:cNvSpPr/>
            <p:nvPr/>
          </p:nvSpPr>
          <p:spPr>
            <a:xfrm>
              <a:off x="137365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3"/>
            <p:cNvSpPr/>
            <p:nvPr/>
          </p:nvSpPr>
          <p:spPr>
            <a:xfrm>
              <a:off x="138187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3"/>
            <p:cNvSpPr/>
            <p:nvPr/>
          </p:nvSpPr>
          <p:spPr>
            <a:xfrm>
              <a:off x="74716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3"/>
            <p:cNvSpPr/>
            <p:nvPr/>
          </p:nvSpPr>
          <p:spPr>
            <a:xfrm>
              <a:off x="74716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3"/>
            <p:cNvSpPr/>
            <p:nvPr/>
          </p:nvSpPr>
          <p:spPr>
            <a:xfrm>
              <a:off x="747168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3"/>
            <p:cNvSpPr/>
            <p:nvPr/>
          </p:nvSpPr>
          <p:spPr>
            <a:xfrm>
              <a:off x="747168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3"/>
            <p:cNvSpPr/>
            <p:nvPr/>
          </p:nvSpPr>
          <p:spPr>
            <a:xfrm>
              <a:off x="74634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3"/>
            <p:cNvSpPr/>
            <p:nvPr/>
          </p:nvSpPr>
          <p:spPr>
            <a:xfrm>
              <a:off x="7463459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3"/>
            <p:cNvSpPr/>
            <p:nvPr/>
          </p:nvSpPr>
          <p:spPr>
            <a:xfrm>
              <a:off x="772432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3"/>
            <p:cNvSpPr/>
            <p:nvPr/>
          </p:nvSpPr>
          <p:spPr>
            <a:xfrm>
              <a:off x="772432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3"/>
            <p:cNvSpPr/>
            <p:nvPr/>
          </p:nvSpPr>
          <p:spPr>
            <a:xfrm>
              <a:off x="772432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3"/>
            <p:cNvSpPr/>
            <p:nvPr/>
          </p:nvSpPr>
          <p:spPr>
            <a:xfrm>
              <a:off x="772432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3"/>
            <p:cNvSpPr/>
            <p:nvPr/>
          </p:nvSpPr>
          <p:spPr>
            <a:xfrm>
              <a:off x="771610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3"/>
            <p:cNvSpPr/>
            <p:nvPr/>
          </p:nvSpPr>
          <p:spPr>
            <a:xfrm>
              <a:off x="771610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3"/>
            <p:cNvSpPr/>
            <p:nvPr/>
          </p:nvSpPr>
          <p:spPr>
            <a:xfrm>
              <a:off x="772432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3"/>
            <p:cNvSpPr/>
            <p:nvPr/>
          </p:nvSpPr>
          <p:spPr>
            <a:xfrm>
              <a:off x="771610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3"/>
            <p:cNvSpPr/>
            <p:nvPr/>
          </p:nvSpPr>
          <p:spPr>
            <a:xfrm>
              <a:off x="822973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3"/>
            <p:cNvSpPr/>
            <p:nvPr/>
          </p:nvSpPr>
          <p:spPr>
            <a:xfrm>
              <a:off x="822973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3"/>
            <p:cNvSpPr/>
            <p:nvPr/>
          </p:nvSpPr>
          <p:spPr>
            <a:xfrm>
              <a:off x="822973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3"/>
            <p:cNvSpPr/>
            <p:nvPr/>
          </p:nvSpPr>
          <p:spPr>
            <a:xfrm>
              <a:off x="822973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3"/>
            <p:cNvSpPr/>
            <p:nvPr/>
          </p:nvSpPr>
          <p:spPr>
            <a:xfrm>
              <a:off x="822150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3"/>
            <p:cNvSpPr/>
            <p:nvPr/>
          </p:nvSpPr>
          <p:spPr>
            <a:xfrm>
              <a:off x="822150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3"/>
            <p:cNvSpPr/>
            <p:nvPr/>
          </p:nvSpPr>
          <p:spPr>
            <a:xfrm>
              <a:off x="822973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3"/>
            <p:cNvSpPr/>
            <p:nvPr/>
          </p:nvSpPr>
          <p:spPr>
            <a:xfrm>
              <a:off x="822150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3"/>
            <p:cNvSpPr/>
            <p:nvPr/>
          </p:nvSpPr>
          <p:spPr>
            <a:xfrm>
              <a:off x="822973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3"/>
            <p:cNvSpPr/>
            <p:nvPr/>
          </p:nvSpPr>
          <p:spPr>
            <a:xfrm>
              <a:off x="822150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3"/>
            <p:cNvSpPr/>
            <p:nvPr/>
          </p:nvSpPr>
          <p:spPr>
            <a:xfrm>
              <a:off x="822973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3"/>
            <p:cNvSpPr/>
            <p:nvPr/>
          </p:nvSpPr>
          <p:spPr>
            <a:xfrm>
              <a:off x="822150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3"/>
            <p:cNvSpPr/>
            <p:nvPr/>
          </p:nvSpPr>
          <p:spPr>
            <a:xfrm>
              <a:off x="822973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3"/>
            <p:cNvSpPr/>
            <p:nvPr/>
          </p:nvSpPr>
          <p:spPr>
            <a:xfrm>
              <a:off x="62454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3"/>
            <p:cNvSpPr/>
            <p:nvPr/>
          </p:nvSpPr>
          <p:spPr>
            <a:xfrm>
              <a:off x="62454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3"/>
            <p:cNvSpPr/>
            <p:nvPr/>
          </p:nvSpPr>
          <p:spPr>
            <a:xfrm>
              <a:off x="62454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3"/>
            <p:cNvSpPr/>
            <p:nvPr/>
          </p:nvSpPr>
          <p:spPr>
            <a:xfrm>
              <a:off x="62454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3"/>
            <p:cNvSpPr/>
            <p:nvPr/>
          </p:nvSpPr>
          <p:spPr>
            <a:xfrm>
              <a:off x="61632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3"/>
            <p:cNvSpPr/>
            <p:nvPr/>
          </p:nvSpPr>
          <p:spPr>
            <a:xfrm>
              <a:off x="61632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3"/>
            <p:cNvSpPr/>
            <p:nvPr/>
          </p:nvSpPr>
          <p:spPr>
            <a:xfrm>
              <a:off x="62454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3"/>
            <p:cNvSpPr/>
            <p:nvPr/>
          </p:nvSpPr>
          <p:spPr>
            <a:xfrm>
              <a:off x="61632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3"/>
            <p:cNvSpPr/>
            <p:nvPr/>
          </p:nvSpPr>
          <p:spPr>
            <a:xfrm>
              <a:off x="62454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3"/>
            <p:cNvSpPr/>
            <p:nvPr/>
          </p:nvSpPr>
          <p:spPr>
            <a:xfrm>
              <a:off x="61632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3"/>
            <p:cNvSpPr/>
            <p:nvPr/>
          </p:nvSpPr>
          <p:spPr>
            <a:xfrm>
              <a:off x="62454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3"/>
            <p:cNvSpPr/>
            <p:nvPr/>
          </p:nvSpPr>
          <p:spPr>
            <a:xfrm>
              <a:off x="61632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3"/>
            <p:cNvSpPr/>
            <p:nvPr/>
          </p:nvSpPr>
          <p:spPr>
            <a:xfrm>
              <a:off x="62454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3"/>
            <p:cNvSpPr/>
            <p:nvPr/>
          </p:nvSpPr>
          <p:spPr>
            <a:xfrm>
              <a:off x="61632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3"/>
            <p:cNvSpPr/>
            <p:nvPr/>
          </p:nvSpPr>
          <p:spPr>
            <a:xfrm>
              <a:off x="62454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3"/>
            <p:cNvSpPr/>
            <p:nvPr/>
          </p:nvSpPr>
          <p:spPr>
            <a:xfrm>
              <a:off x="62454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3"/>
            <p:cNvSpPr/>
            <p:nvPr/>
          </p:nvSpPr>
          <p:spPr>
            <a:xfrm>
              <a:off x="61632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3"/>
            <p:cNvSpPr/>
            <p:nvPr/>
          </p:nvSpPr>
          <p:spPr>
            <a:xfrm>
              <a:off x="61632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3"/>
            <p:cNvSpPr/>
            <p:nvPr/>
          </p:nvSpPr>
          <p:spPr>
            <a:xfrm>
              <a:off x="62454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3"/>
            <p:cNvSpPr/>
            <p:nvPr/>
          </p:nvSpPr>
          <p:spPr>
            <a:xfrm>
              <a:off x="163380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3"/>
            <p:cNvSpPr/>
            <p:nvPr/>
          </p:nvSpPr>
          <p:spPr>
            <a:xfrm>
              <a:off x="163380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3"/>
            <p:cNvSpPr/>
            <p:nvPr/>
          </p:nvSpPr>
          <p:spPr>
            <a:xfrm>
              <a:off x="163380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3"/>
            <p:cNvSpPr/>
            <p:nvPr/>
          </p:nvSpPr>
          <p:spPr>
            <a:xfrm>
              <a:off x="163380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3"/>
            <p:cNvSpPr/>
            <p:nvPr/>
          </p:nvSpPr>
          <p:spPr>
            <a:xfrm>
              <a:off x="162641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3"/>
            <p:cNvSpPr/>
            <p:nvPr/>
          </p:nvSpPr>
          <p:spPr>
            <a:xfrm>
              <a:off x="162641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7" name="Google Shape;3887;p13"/>
            <p:cNvGrpSpPr/>
            <p:nvPr/>
          </p:nvGrpSpPr>
          <p:grpSpPr>
            <a:xfrm>
              <a:off x="110918" y="206"/>
              <a:ext cx="53414" cy="5143474"/>
              <a:chOff x="8712171" y="206"/>
              <a:chExt cx="53414" cy="5143474"/>
            </a:xfrm>
          </p:grpSpPr>
          <p:sp>
            <p:nvSpPr>
              <p:cNvPr id="3888" name="Google Shape;3888;p13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13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13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13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13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13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13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13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13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13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13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13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13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13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13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13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13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13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13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13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13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13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13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13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3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13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13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13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13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13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13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13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13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13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13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13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24" name="Google Shape;3924;p13"/>
            <p:cNvSpPr/>
            <p:nvPr/>
          </p:nvSpPr>
          <p:spPr>
            <a:xfrm>
              <a:off x="87647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3"/>
            <p:cNvSpPr/>
            <p:nvPr/>
          </p:nvSpPr>
          <p:spPr>
            <a:xfrm>
              <a:off x="87647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3"/>
            <p:cNvSpPr/>
            <p:nvPr/>
          </p:nvSpPr>
          <p:spPr>
            <a:xfrm>
              <a:off x="87647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3"/>
            <p:cNvSpPr/>
            <p:nvPr/>
          </p:nvSpPr>
          <p:spPr>
            <a:xfrm>
              <a:off x="87647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3"/>
            <p:cNvSpPr/>
            <p:nvPr/>
          </p:nvSpPr>
          <p:spPr>
            <a:xfrm>
              <a:off x="86908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3"/>
            <p:cNvSpPr/>
            <p:nvPr/>
          </p:nvSpPr>
          <p:spPr>
            <a:xfrm>
              <a:off x="86908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3"/>
            <p:cNvSpPr/>
            <p:nvPr/>
          </p:nvSpPr>
          <p:spPr>
            <a:xfrm>
              <a:off x="87647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3"/>
            <p:cNvSpPr/>
            <p:nvPr/>
          </p:nvSpPr>
          <p:spPr>
            <a:xfrm>
              <a:off x="86908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3"/>
            <p:cNvSpPr/>
            <p:nvPr/>
          </p:nvSpPr>
          <p:spPr>
            <a:xfrm>
              <a:off x="87647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3"/>
            <p:cNvSpPr/>
            <p:nvPr/>
          </p:nvSpPr>
          <p:spPr>
            <a:xfrm>
              <a:off x="86908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3"/>
            <p:cNvSpPr/>
            <p:nvPr/>
          </p:nvSpPr>
          <p:spPr>
            <a:xfrm>
              <a:off x="87647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3"/>
            <p:cNvSpPr/>
            <p:nvPr/>
          </p:nvSpPr>
          <p:spPr>
            <a:xfrm>
              <a:off x="86908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3"/>
            <p:cNvSpPr/>
            <p:nvPr/>
          </p:nvSpPr>
          <p:spPr>
            <a:xfrm>
              <a:off x="87647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7" name="Google Shape;3937;p13"/>
          <p:cNvSpPr txBox="1">
            <a:spLocks noGrp="1"/>
          </p:cNvSpPr>
          <p:nvPr>
            <p:ph type="title" hasCustomPrompt="1"/>
          </p:nvPr>
        </p:nvSpPr>
        <p:spPr>
          <a:xfrm>
            <a:off x="27418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8" name="Google Shape;3938;p13"/>
          <p:cNvSpPr txBox="1">
            <a:spLocks noGrp="1"/>
          </p:cNvSpPr>
          <p:nvPr>
            <p:ph type="subTitle" idx="1"/>
          </p:nvPr>
        </p:nvSpPr>
        <p:spPr>
          <a:xfrm>
            <a:off x="20469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39" name="Google Shape;3939;p13"/>
          <p:cNvSpPr txBox="1">
            <a:spLocks noGrp="1"/>
          </p:cNvSpPr>
          <p:nvPr>
            <p:ph type="subTitle" idx="2"/>
          </p:nvPr>
        </p:nvSpPr>
        <p:spPr>
          <a:xfrm>
            <a:off x="20469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3"/>
          <p:cNvSpPr txBox="1">
            <a:spLocks noGrp="1"/>
          </p:cNvSpPr>
          <p:nvPr>
            <p:ph type="title" idx="3" hasCustomPrompt="1"/>
          </p:nvPr>
        </p:nvSpPr>
        <p:spPr>
          <a:xfrm>
            <a:off x="53956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1" name="Google Shape;3941;p13"/>
          <p:cNvSpPr txBox="1">
            <a:spLocks noGrp="1"/>
          </p:cNvSpPr>
          <p:nvPr>
            <p:ph type="subTitle" idx="4"/>
          </p:nvPr>
        </p:nvSpPr>
        <p:spPr>
          <a:xfrm>
            <a:off x="4700700" y="1752838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2" name="Google Shape;3942;p13"/>
          <p:cNvSpPr txBox="1">
            <a:spLocks noGrp="1"/>
          </p:cNvSpPr>
          <p:nvPr>
            <p:ph type="subTitle" idx="5"/>
          </p:nvPr>
        </p:nvSpPr>
        <p:spPr>
          <a:xfrm>
            <a:off x="4700700" y="2199728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13"/>
          <p:cNvSpPr txBox="1">
            <a:spLocks noGrp="1"/>
          </p:cNvSpPr>
          <p:nvPr>
            <p:ph type="title" idx="6" hasCustomPrompt="1"/>
          </p:nvPr>
        </p:nvSpPr>
        <p:spPr>
          <a:xfrm>
            <a:off x="14149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4" name="Google Shape;3944;p13"/>
          <p:cNvSpPr txBox="1">
            <a:spLocks noGrp="1"/>
          </p:cNvSpPr>
          <p:nvPr>
            <p:ph type="subTitle" idx="7"/>
          </p:nvPr>
        </p:nvSpPr>
        <p:spPr>
          <a:xfrm>
            <a:off x="7200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5" name="Google Shape;3945;p13"/>
          <p:cNvSpPr txBox="1">
            <a:spLocks noGrp="1"/>
          </p:cNvSpPr>
          <p:nvPr>
            <p:ph type="subTitle" idx="8"/>
          </p:nvPr>
        </p:nvSpPr>
        <p:spPr>
          <a:xfrm>
            <a:off x="7200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947" name="Google Shape;3947;p13"/>
          <p:cNvSpPr txBox="1">
            <a:spLocks noGrp="1"/>
          </p:cNvSpPr>
          <p:nvPr>
            <p:ph type="title" idx="13" hasCustomPrompt="1"/>
          </p:nvPr>
        </p:nvSpPr>
        <p:spPr>
          <a:xfrm>
            <a:off x="6722550" y="3027830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48" name="Google Shape;3948;p13"/>
          <p:cNvSpPr txBox="1">
            <a:spLocks noGrp="1"/>
          </p:cNvSpPr>
          <p:nvPr>
            <p:ph type="subTitle" idx="14"/>
          </p:nvPr>
        </p:nvSpPr>
        <p:spPr>
          <a:xfrm>
            <a:off x="6027600" y="3505829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49" name="Google Shape;3949;p13"/>
          <p:cNvSpPr txBox="1">
            <a:spLocks noGrp="1"/>
          </p:cNvSpPr>
          <p:nvPr>
            <p:ph type="subTitle" idx="15"/>
          </p:nvPr>
        </p:nvSpPr>
        <p:spPr>
          <a:xfrm>
            <a:off x="6027600" y="3952716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0" name="Google Shape;3950;p13"/>
          <p:cNvSpPr txBox="1">
            <a:spLocks noGrp="1"/>
          </p:cNvSpPr>
          <p:nvPr>
            <p:ph type="title" idx="16" hasCustomPrompt="1"/>
          </p:nvPr>
        </p:nvSpPr>
        <p:spPr>
          <a:xfrm>
            <a:off x="4068750" y="302782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1" name="Google Shape;3951;p13"/>
          <p:cNvSpPr txBox="1">
            <a:spLocks noGrp="1"/>
          </p:cNvSpPr>
          <p:nvPr>
            <p:ph type="subTitle" idx="17"/>
          </p:nvPr>
        </p:nvSpPr>
        <p:spPr>
          <a:xfrm>
            <a:off x="3373800" y="3505827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3952" name="Google Shape;3952;p13"/>
          <p:cNvSpPr txBox="1">
            <a:spLocks noGrp="1"/>
          </p:cNvSpPr>
          <p:nvPr>
            <p:ph type="subTitle" idx="18"/>
          </p:nvPr>
        </p:nvSpPr>
        <p:spPr>
          <a:xfrm>
            <a:off x="3373800" y="3952715"/>
            <a:ext cx="2396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4" name="Google Shape;3954;p1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3955" name="Google Shape;3955;p1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5" name="Google Shape;4005;p14"/>
          <p:cNvSpPr txBox="1">
            <a:spLocks noGrp="1"/>
          </p:cNvSpPr>
          <p:nvPr>
            <p:ph type="title"/>
          </p:nvPr>
        </p:nvSpPr>
        <p:spPr>
          <a:xfrm>
            <a:off x="3085897" y="3243597"/>
            <a:ext cx="48477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4006" name="Google Shape;4006;p14"/>
          <p:cNvSpPr txBox="1">
            <a:spLocks noGrp="1"/>
          </p:cNvSpPr>
          <p:nvPr>
            <p:ph type="subTitle" idx="1"/>
          </p:nvPr>
        </p:nvSpPr>
        <p:spPr>
          <a:xfrm>
            <a:off x="3085897" y="1529925"/>
            <a:ext cx="4847700" cy="1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grpSp>
        <p:nvGrpSpPr>
          <p:cNvPr id="4007" name="Google Shape;4007;p14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4008" name="Google Shape;4008;p14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4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4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4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4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4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4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4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4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4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4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4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4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4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4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4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4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4"/>
            <p:cNvSpPr/>
            <p:nvPr/>
          </p:nvSpPr>
          <p:spPr>
            <a:xfrm>
              <a:off x="118622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4"/>
            <p:cNvSpPr/>
            <p:nvPr/>
          </p:nvSpPr>
          <p:spPr>
            <a:xfrm>
              <a:off x="1194455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4"/>
            <p:cNvSpPr/>
            <p:nvPr/>
          </p:nvSpPr>
          <p:spPr>
            <a:xfrm>
              <a:off x="118622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4"/>
            <p:cNvSpPr/>
            <p:nvPr/>
          </p:nvSpPr>
          <p:spPr>
            <a:xfrm>
              <a:off x="1194455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4"/>
            <p:cNvSpPr/>
            <p:nvPr/>
          </p:nvSpPr>
          <p:spPr>
            <a:xfrm>
              <a:off x="118622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4"/>
            <p:cNvSpPr/>
            <p:nvPr/>
          </p:nvSpPr>
          <p:spPr>
            <a:xfrm>
              <a:off x="118622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4"/>
            <p:cNvSpPr/>
            <p:nvPr/>
          </p:nvSpPr>
          <p:spPr>
            <a:xfrm>
              <a:off x="119445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4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4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4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4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4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4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4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4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4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4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4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4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4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4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4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4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4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4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4"/>
            <p:cNvSpPr/>
            <p:nvPr/>
          </p:nvSpPr>
          <p:spPr>
            <a:xfrm>
              <a:off x="14549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4"/>
            <p:cNvSpPr/>
            <p:nvPr/>
          </p:nvSpPr>
          <p:spPr>
            <a:xfrm>
              <a:off x="14549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4"/>
            <p:cNvSpPr/>
            <p:nvPr/>
          </p:nvSpPr>
          <p:spPr>
            <a:xfrm>
              <a:off x="14632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4"/>
            <p:cNvSpPr/>
            <p:nvPr/>
          </p:nvSpPr>
          <p:spPr>
            <a:xfrm>
              <a:off x="14549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4"/>
            <p:cNvSpPr/>
            <p:nvPr/>
          </p:nvSpPr>
          <p:spPr>
            <a:xfrm>
              <a:off x="14632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4"/>
            <p:cNvSpPr/>
            <p:nvPr/>
          </p:nvSpPr>
          <p:spPr>
            <a:xfrm>
              <a:off x="14549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4"/>
            <p:cNvSpPr/>
            <p:nvPr/>
          </p:nvSpPr>
          <p:spPr>
            <a:xfrm>
              <a:off x="14549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4"/>
            <p:cNvSpPr/>
            <p:nvPr/>
          </p:nvSpPr>
          <p:spPr>
            <a:xfrm>
              <a:off x="146322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4"/>
            <p:cNvSpPr/>
            <p:nvPr/>
          </p:nvSpPr>
          <p:spPr>
            <a:xfrm>
              <a:off x="1463223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4"/>
            <p:cNvSpPr/>
            <p:nvPr/>
          </p:nvSpPr>
          <p:spPr>
            <a:xfrm>
              <a:off x="146322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"/>
            <p:cNvSpPr/>
            <p:nvPr/>
          </p:nvSpPr>
          <p:spPr>
            <a:xfrm>
              <a:off x="145499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"/>
            <p:cNvSpPr/>
            <p:nvPr/>
          </p:nvSpPr>
          <p:spPr>
            <a:xfrm>
              <a:off x="146322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4"/>
            <p:cNvSpPr/>
            <p:nvPr/>
          </p:nvSpPr>
          <p:spPr>
            <a:xfrm>
              <a:off x="1463223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4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4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4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4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4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4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4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4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4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4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4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4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4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4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4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4"/>
            <p:cNvSpPr/>
            <p:nvPr/>
          </p:nvSpPr>
          <p:spPr>
            <a:xfrm>
              <a:off x="763725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4"/>
            <p:cNvSpPr/>
            <p:nvPr/>
          </p:nvSpPr>
          <p:spPr>
            <a:xfrm>
              <a:off x="764548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4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4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4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4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4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4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4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4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4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4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4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4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4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4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4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4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4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4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4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4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4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4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4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4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4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4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4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4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4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4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4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4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4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4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4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4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4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4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4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4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4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4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4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4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4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4"/>
            <p:cNvSpPr/>
            <p:nvPr/>
          </p:nvSpPr>
          <p:spPr>
            <a:xfrm>
              <a:off x="17238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4"/>
            <p:cNvSpPr/>
            <p:nvPr/>
          </p:nvSpPr>
          <p:spPr>
            <a:xfrm>
              <a:off x="17238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4"/>
            <p:cNvSpPr/>
            <p:nvPr/>
          </p:nvSpPr>
          <p:spPr>
            <a:xfrm>
              <a:off x="173211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4"/>
            <p:cNvSpPr/>
            <p:nvPr/>
          </p:nvSpPr>
          <p:spPr>
            <a:xfrm>
              <a:off x="17238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4"/>
            <p:cNvSpPr/>
            <p:nvPr/>
          </p:nvSpPr>
          <p:spPr>
            <a:xfrm>
              <a:off x="173211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4"/>
            <p:cNvSpPr/>
            <p:nvPr/>
          </p:nvSpPr>
          <p:spPr>
            <a:xfrm>
              <a:off x="17238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4"/>
            <p:cNvSpPr/>
            <p:nvPr/>
          </p:nvSpPr>
          <p:spPr>
            <a:xfrm>
              <a:off x="1732111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4"/>
            <p:cNvSpPr/>
            <p:nvPr/>
          </p:nvSpPr>
          <p:spPr>
            <a:xfrm>
              <a:off x="172388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4"/>
            <p:cNvSpPr/>
            <p:nvPr/>
          </p:nvSpPr>
          <p:spPr>
            <a:xfrm>
              <a:off x="1732111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4"/>
            <p:cNvSpPr/>
            <p:nvPr/>
          </p:nvSpPr>
          <p:spPr>
            <a:xfrm>
              <a:off x="172388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4"/>
            <p:cNvSpPr/>
            <p:nvPr/>
          </p:nvSpPr>
          <p:spPr>
            <a:xfrm>
              <a:off x="1732111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4"/>
            <p:cNvSpPr/>
            <p:nvPr/>
          </p:nvSpPr>
          <p:spPr>
            <a:xfrm>
              <a:off x="1732111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4"/>
            <p:cNvSpPr/>
            <p:nvPr/>
          </p:nvSpPr>
          <p:spPr>
            <a:xfrm>
              <a:off x="172388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4"/>
            <p:cNvSpPr/>
            <p:nvPr/>
          </p:nvSpPr>
          <p:spPr>
            <a:xfrm>
              <a:off x="172388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4"/>
            <p:cNvSpPr/>
            <p:nvPr/>
          </p:nvSpPr>
          <p:spPr>
            <a:xfrm>
              <a:off x="1732111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4"/>
            <p:cNvSpPr/>
            <p:nvPr/>
          </p:nvSpPr>
          <p:spPr>
            <a:xfrm>
              <a:off x="172388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4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4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4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4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4"/>
            <p:cNvSpPr/>
            <p:nvPr/>
          </p:nvSpPr>
          <p:spPr>
            <a:xfrm>
              <a:off x="19927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4"/>
            <p:cNvSpPr/>
            <p:nvPr/>
          </p:nvSpPr>
          <p:spPr>
            <a:xfrm>
              <a:off x="199277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4"/>
            <p:cNvSpPr/>
            <p:nvPr/>
          </p:nvSpPr>
          <p:spPr>
            <a:xfrm>
              <a:off x="200099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4"/>
            <p:cNvSpPr/>
            <p:nvPr/>
          </p:nvSpPr>
          <p:spPr>
            <a:xfrm>
              <a:off x="199277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4"/>
            <p:cNvSpPr/>
            <p:nvPr/>
          </p:nvSpPr>
          <p:spPr>
            <a:xfrm>
              <a:off x="200099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4"/>
            <p:cNvSpPr/>
            <p:nvPr/>
          </p:nvSpPr>
          <p:spPr>
            <a:xfrm>
              <a:off x="19927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4"/>
            <p:cNvSpPr/>
            <p:nvPr/>
          </p:nvSpPr>
          <p:spPr>
            <a:xfrm>
              <a:off x="200099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4"/>
            <p:cNvSpPr/>
            <p:nvPr/>
          </p:nvSpPr>
          <p:spPr>
            <a:xfrm>
              <a:off x="199277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4"/>
            <p:cNvSpPr/>
            <p:nvPr/>
          </p:nvSpPr>
          <p:spPr>
            <a:xfrm>
              <a:off x="200099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4"/>
            <p:cNvSpPr/>
            <p:nvPr/>
          </p:nvSpPr>
          <p:spPr>
            <a:xfrm>
              <a:off x="199277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4"/>
            <p:cNvSpPr/>
            <p:nvPr/>
          </p:nvSpPr>
          <p:spPr>
            <a:xfrm>
              <a:off x="200099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4"/>
            <p:cNvSpPr/>
            <p:nvPr/>
          </p:nvSpPr>
          <p:spPr>
            <a:xfrm>
              <a:off x="200099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4"/>
            <p:cNvSpPr/>
            <p:nvPr/>
          </p:nvSpPr>
          <p:spPr>
            <a:xfrm>
              <a:off x="199277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4"/>
            <p:cNvSpPr/>
            <p:nvPr/>
          </p:nvSpPr>
          <p:spPr>
            <a:xfrm>
              <a:off x="199277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4"/>
            <p:cNvSpPr/>
            <p:nvPr/>
          </p:nvSpPr>
          <p:spPr>
            <a:xfrm>
              <a:off x="200099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4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4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4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4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4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4"/>
            <p:cNvSpPr/>
            <p:nvPr/>
          </p:nvSpPr>
          <p:spPr>
            <a:xfrm>
              <a:off x="226165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4"/>
            <p:cNvSpPr/>
            <p:nvPr/>
          </p:nvSpPr>
          <p:spPr>
            <a:xfrm>
              <a:off x="227000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4"/>
            <p:cNvSpPr/>
            <p:nvPr/>
          </p:nvSpPr>
          <p:spPr>
            <a:xfrm>
              <a:off x="226165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4"/>
            <p:cNvSpPr/>
            <p:nvPr/>
          </p:nvSpPr>
          <p:spPr>
            <a:xfrm>
              <a:off x="227000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4"/>
            <p:cNvSpPr/>
            <p:nvPr/>
          </p:nvSpPr>
          <p:spPr>
            <a:xfrm>
              <a:off x="226165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4"/>
            <p:cNvSpPr/>
            <p:nvPr/>
          </p:nvSpPr>
          <p:spPr>
            <a:xfrm>
              <a:off x="227000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4"/>
            <p:cNvSpPr/>
            <p:nvPr/>
          </p:nvSpPr>
          <p:spPr>
            <a:xfrm>
              <a:off x="226165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4"/>
            <p:cNvSpPr/>
            <p:nvPr/>
          </p:nvSpPr>
          <p:spPr>
            <a:xfrm>
              <a:off x="227000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4"/>
            <p:cNvSpPr/>
            <p:nvPr/>
          </p:nvSpPr>
          <p:spPr>
            <a:xfrm>
              <a:off x="2261659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4"/>
            <p:cNvSpPr/>
            <p:nvPr/>
          </p:nvSpPr>
          <p:spPr>
            <a:xfrm>
              <a:off x="227000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4"/>
            <p:cNvSpPr/>
            <p:nvPr/>
          </p:nvSpPr>
          <p:spPr>
            <a:xfrm>
              <a:off x="2270005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4"/>
            <p:cNvSpPr/>
            <p:nvPr/>
          </p:nvSpPr>
          <p:spPr>
            <a:xfrm>
              <a:off x="2261659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4"/>
            <p:cNvSpPr/>
            <p:nvPr/>
          </p:nvSpPr>
          <p:spPr>
            <a:xfrm>
              <a:off x="2261659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4"/>
            <p:cNvSpPr/>
            <p:nvPr/>
          </p:nvSpPr>
          <p:spPr>
            <a:xfrm>
              <a:off x="2270005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4"/>
            <p:cNvSpPr/>
            <p:nvPr/>
          </p:nvSpPr>
          <p:spPr>
            <a:xfrm>
              <a:off x="2261659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4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4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4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4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4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4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4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4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4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4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4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4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4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4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4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4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4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4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4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4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4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4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4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4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4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4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4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4"/>
            <p:cNvSpPr/>
            <p:nvPr/>
          </p:nvSpPr>
          <p:spPr>
            <a:xfrm>
              <a:off x="2799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4"/>
            <p:cNvSpPr/>
            <p:nvPr/>
          </p:nvSpPr>
          <p:spPr>
            <a:xfrm>
              <a:off x="2807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4"/>
            <p:cNvSpPr/>
            <p:nvPr/>
          </p:nvSpPr>
          <p:spPr>
            <a:xfrm>
              <a:off x="2799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4"/>
            <p:cNvSpPr/>
            <p:nvPr/>
          </p:nvSpPr>
          <p:spPr>
            <a:xfrm>
              <a:off x="2807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4"/>
            <p:cNvSpPr/>
            <p:nvPr/>
          </p:nvSpPr>
          <p:spPr>
            <a:xfrm>
              <a:off x="2799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4"/>
            <p:cNvSpPr/>
            <p:nvPr/>
          </p:nvSpPr>
          <p:spPr>
            <a:xfrm>
              <a:off x="2807660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4"/>
            <p:cNvSpPr/>
            <p:nvPr/>
          </p:nvSpPr>
          <p:spPr>
            <a:xfrm>
              <a:off x="2799433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4"/>
            <p:cNvSpPr/>
            <p:nvPr/>
          </p:nvSpPr>
          <p:spPr>
            <a:xfrm>
              <a:off x="2807660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4"/>
            <p:cNvSpPr/>
            <p:nvPr/>
          </p:nvSpPr>
          <p:spPr>
            <a:xfrm>
              <a:off x="2799433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4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4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4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4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4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4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4"/>
            <p:cNvSpPr/>
            <p:nvPr/>
          </p:nvSpPr>
          <p:spPr>
            <a:xfrm>
              <a:off x="33443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4"/>
            <p:cNvSpPr/>
            <p:nvPr/>
          </p:nvSpPr>
          <p:spPr>
            <a:xfrm>
              <a:off x="33361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4"/>
            <p:cNvSpPr/>
            <p:nvPr/>
          </p:nvSpPr>
          <p:spPr>
            <a:xfrm>
              <a:off x="334436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4"/>
            <p:cNvSpPr/>
            <p:nvPr/>
          </p:nvSpPr>
          <p:spPr>
            <a:xfrm>
              <a:off x="33361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4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4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4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4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4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4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4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4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4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4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4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4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4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4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4"/>
            <p:cNvSpPr/>
            <p:nvPr/>
          </p:nvSpPr>
          <p:spPr>
            <a:xfrm>
              <a:off x="6023935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4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4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4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4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4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4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4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4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4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4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4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4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4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4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4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4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4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4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4"/>
            <p:cNvSpPr/>
            <p:nvPr/>
          </p:nvSpPr>
          <p:spPr>
            <a:xfrm>
              <a:off x="791425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4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4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4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4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4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4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4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4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4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4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4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4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4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4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4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4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4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4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4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4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4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4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4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4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4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4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4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4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4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4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4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4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4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4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4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4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4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4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4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4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4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4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4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4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4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4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4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4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4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4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4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4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4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4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4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4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4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4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4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4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4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4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4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4"/>
            <p:cNvSpPr/>
            <p:nvPr/>
          </p:nvSpPr>
          <p:spPr>
            <a:xfrm>
              <a:off x="5755167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4"/>
            <p:cNvSpPr/>
            <p:nvPr/>
          </p:nvSpPr>
          <p:spPr>
            <a:xfrm>
              <a:off x="576339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4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4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4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4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4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4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4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4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4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4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4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4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4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4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4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4"/>
            <p:cNvSpPr/>
            <p:nvPr/>
          </p:nvSpPr>
          <p:spPr>
            <a:xfrm>
              <a:off x="3068201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4"/>
            <p:cNvSpPr/>
            <p:nvPr/>
          </p:nvSpPr>
          <p:spPr>
            <a:xfrm>
              <a:off x="3075593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4"/>
            <p:cNvSpPr/>
            <p:nvPr/>
          </p:nvSpPr>
          <p:spPr>
            <a:xfrm>
              <a:off x="3068201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4"/>
            <p:cNvSpPr/>
            <p:nvPr/>
          </p:nvSpPr>
          <p:spPr>
            <a:xfrm>
              <a:off x="307559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4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4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4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4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4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4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4"/>
            <p:cNvSpPr/>
            <p:nvPr/>
          </p:nvSpPr>
          <p:spPr>
            <a:xfrm>
              <a:off x="36132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4"/>
            <p:cNvSpPr/>
            <p:nvPr/>
          </p:nvSpPr>
          <p:spPr>
            <a:xfrm>
              <a:off x="36050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4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4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4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4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4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4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4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4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4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4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4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4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4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4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4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4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4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4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4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4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4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4"/>
            <p:cNvSpPr/>
            <p:nvPr/>
          </p:nvSpPr>
          <p:spPr>
            <a:xfrm>
              <a:off x="6292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4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4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4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4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4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4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4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4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4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4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4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4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4"/>
            <p:cNvSpPr/>
            <p:nvPr/>
          </p:nvSpPr>
          <p:spPr>
            <a:xfrm>
              <a:off x="818230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4"/>
            <p:cNvSpPr/>
            <p:nvPr/>
          </p:nvSpPr>
          <p:spPr>
            <a:xfrm>
              <a:off x="8174914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4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4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4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4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4"/>
            <p:cNvSpPr/>
            <p:nvPr/>
          </p:nvSpPr>
          <p:spPr>
            <a:xfrm>
              <a:off x="253054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4"/>
            <p:cNvSpPr/>
            <p:nvPr/>
          </p:nvSpPr>
          <p:spPr>
            <a:xfrm>
              <a:off x="253054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4"/>
            <p:cNvSpPr/>
            <p:nvPr/>
          </p:nvSpPr>
          <p:spPr>
            <a:xfrm>
              <a:off x="2538773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4"/>
            <p:cNvSpPr/>
            <p:nvPr/>
          </p:nvSpPr>
          <p:spPr>
            <a:xfrm>
              <a:off x="253054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4"/>
            <p:cNvSpPr/>
            <p:nvPr/>
          </p:nvSpPr>
          <p:spPr>
            <a:xfrm>
              <a:off x="2538773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4"/>
            <p:cNvSpPr/>
            <p:nvPr/>
          </p:nvSpPr>
          <p:spPr>
            <a:xfrm>
              <a:off x="2530546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4"/>
            <p:cNvSpPr/>
            <p:nvPr/>
          </p:nvSpPr>
          <p:spPr>
            <a:xfrm>
              <a:off x="2538773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4"/>
            <p:cNvSpPr/>
            <p:nvPr/>
          </p:nvSpPr>
          <p:spPr>
            <a:xfrm>
              <a:off x="2530546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4"/>
            <p:cNvSpPr/>
            <p:nvPr/>
          </p:nvSpPr>
          <p:spPr>
            <a:xfrm>
              <a:off x="2538773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4"/>
            <p:cNvSpPr/>
            <p:nvPr/>
          </p:nvSpPr>
          <p:spPr>
            <a:xfrm>
              <a:off x="2530546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4"/>
            <p:cNvSpPr/>
            <p:nvPr/>
          </p:nvSpPr>
          <p:spPr>
            <a:xfrm>
              <a:off x="2538773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4"/>
            <p:cNvSpPr/>
            <p:nvPr/>
          </p:nvSpPr>
          <p:spPr>
            <a:xfrm>
              <a:off x="2538773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4"/>
            <p:cNvSpPr/>
            <p:nvPr/>
          </p:nvSpPr>
          <p:spPr>
            <a:xfrm>
              <a:off x="2530546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4"/>
            <p:cNvSpPr/>
            <p:nvPr/>
          </p:nvSpPr>
          <p:spPr>
            <a:xfrm>
              <a:off x="2530546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">
    <p:spTree>
      <p:nvGrpSpPr>
        <p:cNvPr id="1" name="Shape 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1" name="Google Shape;4411;p1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4412" name="Google Shape;4412;p1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2" name="Google Shape;4462;p15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4463" name="Google Shape;4463;p15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5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5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5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5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5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5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5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5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5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5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5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5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5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5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5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5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5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5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5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5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5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5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5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5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5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5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5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5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5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5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5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5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5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15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15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15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15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15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5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15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15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5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15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15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15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15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15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15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15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5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5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5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5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5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5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5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5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5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5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5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5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5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5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5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5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5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5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5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5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5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5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5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5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5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5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5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5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5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5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5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5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5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5"/>
            <p:cNvSpPr/>
            <p:nvPr/>
          </p:nvSpPr>
          <p:spPr>
            <a:xfrm>
              <a:off x="666874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86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5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5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5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5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5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5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5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5"/>
            <p:cNvSpPr/>
            <p:nvPr/>
          </p:nvSpPr>
          <p:spPr>
            <a:xfrm>
              <a:off x="7730589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5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5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5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5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5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5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5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5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5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5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5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5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5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5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5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5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5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5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5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5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5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5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5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5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5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5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5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5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5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5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5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5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5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5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5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5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5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5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5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5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5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5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5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5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5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5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5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5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5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5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5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5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5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5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5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5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5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5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5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5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5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5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5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5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5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5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5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5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5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5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5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5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5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5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5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5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5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5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5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5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5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5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5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5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5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5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5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5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5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5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5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5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5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5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5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15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15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5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5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5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5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5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5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5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5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5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5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5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5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5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15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15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5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5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5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5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5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5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5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5"/>
            <p:cNvSpPr/>
            <p:nvPr/>
          </p:nvSpPr>
          <p:spPr>
            <a:xfrm>
              <a:off x="5084442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5"/>
            <p:cNvSpPr/>
            <p:nvPr/>
          </p:nvSpPr>
          <p:spPr>
            <a:xfrm>
              <a:off x="5077050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5"/>
            <p:cNvSpPr/>
            <p:nvPr/>
          </p:nvSpPr>
          <p:spPr>
            <a:xfrm>
              <a:off x="5084442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5"/>
            <p:cNvSpPr/>
            <p:nvPr/>
          </p:nvSpPr>
          <p:spPr>
            <a:xfrm>
              <a:off x="5077050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5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5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5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5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5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5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5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5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5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5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5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5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5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5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5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5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5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5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5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5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5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5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5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5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5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5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5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15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15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15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15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15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15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15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15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15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15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15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15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15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15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15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15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15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15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15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15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15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15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15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15"/>
            <p:cNvSpPr/>
            <p:nvPr/>
          </p:nvSpPr>
          <p:spPr>
            <a:xfrm>
              <a:off x="561524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15"/>
            <p:cNvSpPr/>
            <p:nvPr/>
          </p:nvSpPr>
          <p:spPr>
            <a:xfrm>
              <a:off x="560701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15"/>
            <p:cNvSpPr/>
            <p:nvPr/>
          </p:nvSpPr>
          <p:spPr>
            <a:xfrm>
              <a:off x="561524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15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15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15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15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15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15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15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15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15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15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15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15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15"/>
            <p:cNvSpPr/>
            <p:nvPr/>
          </p:nvSpPr>
          <p:spPr>
            <a:xfrm>
              <a:off x="6146049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15"/>
            <p:cNvSpPr/>
            <p:nvPr/>
          </p:nvSpPr>
          <p:spPr>
            <a:xfrm>
              <a:off x="6137822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15"/>
            <p:cNvSpPr/>
            <p:nvPr/>
          </p:nvSpPr>
          <p:spPr>
            <a:xfrm>
              <a:off x="6146049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15"/>
            <p:cNvSpPr/>
            <p:nvPr/>
          </p:nvSpPr>
          <p:spPr>
            <a:xfrm>
              <a:off x="6146049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15"/>
            <p:cNvSpPr/>
            <p:nvPr/>
          </p:nvSpPr>
          <p:spPr>
            <a:xfrm>
              <a:off x="6137822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15"/>
            <p:cNvSpPr/>
            <p:nvPr/>
          </p:nvSpPr>
          <p:spPr>
            <a:xfrm>
              <a:off x="6137822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15"/>
            <p:cNvSpPr/>
            <p:nvPr/>
          </p:nvSpPr>
          <p:spPr>
            <a:xfrm>
              <a:off x="6146049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15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15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15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15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15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15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15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15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15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15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15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15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15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15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15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15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15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15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15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15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15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15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5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5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15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15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15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15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15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15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15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15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15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15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15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15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15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15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15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15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15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15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15"/>
            <p:cNvSpPr/>
            <p:nvPr/>
          </p:nvSpPr>
          <p:spPr>
            <a:xfrm>
              <a:off x="693420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15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15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15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15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15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15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15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15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15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15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15"/>
            <p:cNvSpPr/>
            <p:nvPr/>
          </p:nvSpPr>
          <p:spPr>
            <a:xfrm>
              <a:off x="4819935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15"/>
            <p:cNvSpPr/>
            <p:nvPr/>
          </p:nvSpPr>
          <p:spPr>
            <a:xfrm>
              <a:off x="4819935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15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15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15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15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15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15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15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15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15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15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15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15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15"/>
            <p:cNvSpPr/>
            <p:nvPr/>
          </p:nvSpPr>
          <p:spPr>
            <a:xfrm>
              <a:off x="5880707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15"/>
            <p:cNvSpPr/>
            <p:nvPr/>
          </p:nvSpPr>
          <p:spPr>
            <a:xfrm>
              <a:off x="5872480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15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15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15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15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15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15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15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15"/>
            <p:cNvSpPr/>
            <p:nvPr/>
          </p:nvSpPr>
          <p:spPr>
            <a:xfrm>
              <a:off x="7465128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15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15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15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15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15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15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15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15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15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15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15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15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15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15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15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15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15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15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15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15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15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15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15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15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15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15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15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15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15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15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15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15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15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15"/>
            <p:cNvSpPr/>
            <p:nvPr/>
          </p:nvSpPr>
          <p:spPr>
            <a:xfrm>
              <a:off x="534990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15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0" name="Google Shape;4890;p15"/>
          <p:cNvSpPr txBox="1">
            <a:spLocks noGrp="1"/>
          </p:cNvSpPr>
          <p:nvPr>
            <p:ph type="title"/>
          </p:nvPr>
        </p:nvSpPr>
        <p:spPr>
          <a:xfrm>
            <a:off x="823525" y="2182650"/>
            <a:ext cx="47340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891" name="Google Shape;4891;p15"/>
          <p:cNvSpPr txBox="1">
            <a:spLocks noGrp="1"/>
          </p:cNvSpPr>
          <p:nvPr>
            <p:ph type="title" idx="2" hasCustomPrompt="1"/>
          </p:nvPr>
        </p:nvSpPr>
        <p:spPr>
          <a:xfrm>
            <a:off x="237587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4892" name="Google Shape;4892;p15"/>
          <p:cNvSpPr txBox="1">
            <a:spLocks noGrp="1"/>
          </p:cNvSpPr>
          <p:nvPr>
            <p:ph type="subTitle" idx="1"/>
          </p:nvPr>
        </p:nvSpPr>
        <p:spPr>
          <a:xfrm>
            <a:off x="167087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_2"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4" name="Google Shape;4894;p1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4895" name="Google Shape;4895;p1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5" name="Google Shape;4945;p16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4946" name="Google Shape;4946;p16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6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6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6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6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6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6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6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6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6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6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6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6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6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6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6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6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6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6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6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6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6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6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6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6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6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6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6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6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6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6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6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6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6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6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6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6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6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6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6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6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6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6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6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6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6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6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6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6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6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6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6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6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6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6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6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6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6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6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6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6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6"/>
            <p:cNvSpPr/>
            <p:nvPr/>
          </p:nvSpPr>
          <p:spPr>
            <a:xfrm>
              <a:off x="1096324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6"/>
            <p:cNvSpPr/>
            <p:nvPr/>
          </p:nvSpPr>
          <p:spPr>
            <a:xfrm>
              <a:off x="1096324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6"/>
            <p:cNvSpPr/>
            <p:nvPr/>
          </p:nvSpPr>
          <p:spPr>
            <a:xfrm>
              <a:off x="1096324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6"/>
            <p:cNvSpPr/>
            <p:nvPr/>
          </p:nvSpPr>
          <p:spPr>
            <a:xfrm>
              <a:off x="1104670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6"/>
            <p:cNvSpPr/>
            <p:nvPr/>
          </p:nvSpPr>
          <p:spPr>
            <a:xfrm>
              <a:off x="1104670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6"/>
            <p:cNvSpPr/>
            <p:nvPr/>
          </p:nvSpPr>
          <p:spPr>
            <a:xfrm>
              <a:off x="1104670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6"/>
            <p:cNvSpPr/>
            <p:nvPr/>
          </p:nvSpPr>
          <p:spPr>
            <a:xfrm>
              <a:off x="1096324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6"/>
            <p:cNvSpPr/>
            <p:nvPr/>
          </p:nvSpPr>
          <p:spPr>
            <a:xfrm>
              <a:off x="1104670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6"/>
            <p:cNvSpPr/>
            <p:nvPr/>
          </p:nvSpPr>
          <p:spPr>
            <a:xfrm>
              <a:off x="1096324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6"/>
            <p:cNvSpPr/>
            <p:nvPr/>
          </p:nvSpPr>
          <p:spPr>
            <a:xfrm>
              <a:off x="1104670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6"/>
            <p:cNvSpPr/>
            <p:nvPr/>
          </p:nvSpPr>
          <p:spPr>
            <a:xfrm>
              <a:off x="109632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6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6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6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6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6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6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6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6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6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6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6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6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6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6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6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6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6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6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6"/>
            <p:cNvSpPr/>
            <p:nvPr/>
          </p:nvSpPr>
          <p:spPr>
            <a:xfrm>
              <a:off x="1361785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6"/>
            <p:cNvSpPr/>
            <p:nvPr/>
          </p:nvSpPr>
          <p:spPr>
            <a:xfrm>
              <a:off x="1370012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6"/>
            <p:cNvSpPr/>
            <p:nvPr/>
          </p:nvSpPr>
          <p:spPr>
            <a:xfrm>
              <a:off x="1361785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6"/>
            <p:cNvSpPr/>
            <p:nvPr/>
          </p:nvSpPr>
          <p:spPr>
            <a:xfrm>
              <a:off x="1370012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6"/>
            <p:cNvSpPr/>
            <p:nvPr/>
          </p:nvSpPr>
          <p:spPr>
            <a:xfrm>
              <a:off x="1361785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16"/>
                    <a:pt x="216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6"/>
            <p:cNvSpPr/>
            <p:nvPr/>
          </p:nvSpPr>
          <p:spPr>
            <a:xfrm>
              <a:off x="1361785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6"/>
            <p:cNvSpPr/>
            <p:nvPr/>
          </p:nvSpPr>
          <p:spPr>
            <a:xfrm>
              <a:off x="1370012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6"/>
            <p:cNvSpPr/>
            <p:nvPr/>
          </p:nvSpPr>
          <p:spPr>
            <a:xfrm>
              <a:off x="1361785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6"/>
            <p:cNvSpPr/>
            <p:nvPr/>
          </p:nvSpPr>
          <p:spPr>
            <a:xfrm>
              <a:off x="1361785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8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6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6"/>
            <p:cNvSpPr/>
            <p:nvPr/>
          </p:nvSpPr>
          <p:spPr>
            <a:xfrm>
              <a:off x="1361785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6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6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6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6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6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6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6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6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6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6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6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6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6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6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6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6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6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6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6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6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6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6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6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6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6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6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6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6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6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6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6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6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6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6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6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6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6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6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6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6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6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6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6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6"/>
            <p:cNvSpPr/>
            <p:nvPr/>
          </p:nvSpPr>
          <p:spPr>
            <a:xfrm>
              <a:off x="163535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6"/>
            <p:cNvSpPr/>
            <p:nvPr/>
          </p:nvSpPr>
          <p:spPr>
            <a:xfrm>
              <a:off x="163535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6"/>
            <p:cNvSpPr/>
            <p:nvPr/>
          </p:nvSpPr>
          <p:spPr>
            <a:xfrm>
              <a:off x="162712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6"/>
            <p:cNvSpPr/>
            <p:nvPr/>
          </p:nvSpPr>
          <p:spPr>
            <a:xfrm>
              <a:off x="163535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6"/>
            <p:cNvSpPr/>
            <p:nvPr/>
          </p:nvSpPr>
          <p:spPr>
            <a:xfrm>
              <a:off x="163535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6"/>
            <p:cNvSpPr/>
            <p:nvPr/>
          </p:nvSpPr>
          <p:spPr>
            <a:xfrm>
              <a:off x="162712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6"/>
            <p:cNvSpPr/>
            <p:nvPr/>
          </p:nvSpPr>
          <p:spPr>
            <a:xfrm>
              <a:off x="163535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6"/>
            <p:cNvSpPr/>
            <p:nvPr/>
          </p:nvSpPr>
          <p:spPr>
            <a:xfrm>
              <a:off x="162712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6"/>
            <p:cNvSpPr/>
            <p:nvPr/>
          </p:nvSpPr>
          <p:spPr>
            <a:xfrm>
              <a:off x="163535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6"/>
            <p:cNvSpPr/>
            <p:nvPr/>
          </p:nvSpPr>
          <p:spPr>
            <a:xfrm>
              <a:off x="162712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6"/>
            <p:cNvSpPr/>
            <p:nvPr/>
          </p:nvSpPr>
          <p:spPr>
            <a:xfrm>
              <a:off x="163535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6"/>
            <p:cNvSpPr/>
            <p:nvPr/>
          </p:nvSpPr>
          <p:spPr>
            <a:xfrm>
              <a:off x="162712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6"/>
            <p:cNvSpPr/>
            <p:nvPr/>
          </p:nvSpPr>
          <p:spPr>
            <a:xfrm>
              <a:off x="162712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6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6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6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6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6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6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6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6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6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6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6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6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6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6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6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6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6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6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6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6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6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6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6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6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6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6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6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6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6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6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6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6"/>
            <p:cNvSpPr/>
            <p:nvPr/>
          </p:nvSpPr>
          <p:spPr>
            <a:xfrm>
              <a:off x="7730589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6"/>
            <p:cNvSpPr/>
            <p:nvPr/>
          </p:nvSpPr>
          <p:spPr>
            <a:xfrm>
              <a:off x="7738816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6"/>
            <p:cNvSpPr/>
            <p:nvPr/>
          </p:nvSpPr>
          <p:spPr>
            <a:xfrm>
              <a:off x="7730589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6"/>
            <p:cNvSpPr/>
            <p:nvPr/>
          </p:nvSpPr>
          <p:spPr>
            <a:xfrm>
              <a:off x="7738816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6"/>
            <p:cNvSpPr/>
            <p:nvPr/>
          </p:nvSpPr>
          <p:spPr>
            <a:xfrm>
              <a:off x="7730589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6"/>
            <p:cNvSpPr/>
            <p:nvPr/>
          </p:nvSpPr>
          <p:spPr>
            <a:xfrm>
              <a:off x="7730589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6"/>
            <p:cNvSpPr/>
            <p:nvPr/>
          </p:nvSpPr>
          <p:spPr>
            <a:xfrm>
              <a:off x="7738816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4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6"/>
            <p:cNvSpPr/>
            <p:nvPr/>
          </p:nvSpPr>
          <p:spPr>
            <a:xfrm>
              <a:off x="7730589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6"/>
            <p:cNvSpPr/>
            <p:nvPr/>
          </p:nvSpPr>
          <p:spPr>
            <a:xfrm>
              <a:off x="7730589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6"/>
            <p:cNvSpPr/>
            <p:nvPr/>
          </p:nvSpPr>
          <p:spPr>
            <a:xfrm>
              <a:off x="7730589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6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6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6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6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6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6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6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6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6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6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6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6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6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6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6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6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6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6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6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6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6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6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6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6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6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6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6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6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6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6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6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6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6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6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6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6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6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6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6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6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6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6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6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6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6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6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6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6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6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6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6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6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6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6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6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6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6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6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6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6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6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6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6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6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6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6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6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6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6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6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6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6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6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6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6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6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6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6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6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6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6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6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6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6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6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6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6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6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6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6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6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6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6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6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6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6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6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6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6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6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6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6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6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6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6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6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6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6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6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6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6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6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6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6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6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6"/>
            <p:cNvSpPr/>
            <p:nvPr/>
          </p:nvSpPr>
          <p:spPr>
            <a:xfrm>
              <a:off x="189258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6"/>
            <p:cNvSpPr/>
            <p:nvPr/>
          </p:nvSpPr>
          <p:spPr>
            <a:xfrm>
              <a:off x="1900815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6"/>
            <p:cNvSpPr/>
            <p:nvPr/>
          </p:nvSpPr>
          <p:spPr>
            <a:xfrm>
              <a:off x="1892589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6"/>
            <p:cNvSpPr/>
            <p:nvPr/>
          </p:nvSpPr>
          <p:spPr>
            <a:xfrm>
              <a:off x="1900815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6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6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6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6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6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6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6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6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6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6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6"/>
            <p:cNvSpPr/>
            <p:nvPr/>
          </p:nvSpPr>
          <p:spPr>
            <a:xfrm>
              <a:off x="216627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6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6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6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6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6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6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6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6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6"/>
            <p:cNvSpPr/>
            <p:nvPr/>
          </p:nvSpPr>
          <p:spPr>
            <a:xfrm>
              <a:off x="243185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6"/>
            <p:cNvSpPr/>
            <p:nvPr/>
          </p:nvSpPr>
          <p:spPr>
            <a:xfrm>
              <a:off x="242351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6"/>
            <p:cNvSpPr/>
            <p:nvPr/>
          </p:nvSpPr>
          <p:spPr>
            <a:xfrm>
              <a:off x="243185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6"/>
            <p:cNvSpPr/>
            <p:nvPr/>
          </p:nvSpPr>
          <p:spPr>
            <a:xfrm>
              <a:off x="242351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6"/>
            <p:cNvSpPr/>
            <p:nvPr/>
          </p:nvSpPr>
          <p:spPr>
            <a:xfrm>
              <a:off x="243185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6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6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6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6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6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6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6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16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16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16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16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16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16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16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16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16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16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16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16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16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16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16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16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16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16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16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16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16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16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16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16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16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16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16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16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16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16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16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16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16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16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16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16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16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16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16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16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16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16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16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16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16"/>
            <p:cNvSpPr/>
            <p:nvPr/>
          </p:nvSpPr>
          <p:spPr>
            <a:xfrm>
              <a:off x="2954433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16"/>
            <p:cNvSpPr/>
            <p:nvPr/>
          </p:nvSpPr>
          <p:spPr>
            <a:xfrm>
              <a:off x="2962660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16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16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16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16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16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16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16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16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16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16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16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16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16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16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16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16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16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16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16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16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16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6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6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16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16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16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16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6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6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6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6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6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6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6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6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6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6"/>
            <p:cNvSpPr/>
            <p:nvPr/>
          </p:nvSpPr>
          <p:spPr>
            <a:xfrm>
              <a:off x="7208013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6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6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6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16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16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16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16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6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16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16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16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6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6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6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6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6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6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6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6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6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6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6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6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6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6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6"/>
            <p:cNvSpPr/>
            <p:nvPr/>
          </p:nvSpPr>
          <p:spPr>
            <a:xfrm>
              <a:off x="8004158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6"/>
            <p:cNvSpPr/>
            <p:nvPr/>
          </p:nvSpPr>
          <p:spPr>
            <a:xfrm>
              <a:off x="8004158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6"/>
            <p:cNvSpPr/>
            <p:nvPr/>
          </p:nvSpPr>
          <p:spPr>
            <a:xfrm>
              <a:off x="8004158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6"/>
            <p:cNvSpPr/>
            <p:nvPr/>
          </p:nvSpPr>
          <p:spPr>
            <a:xfrm>
              <a:off x="7995931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6"/>
            <p:cNvSpPr/>
            <p:nvPr/>
          </p:nvSpPr>
          <p:spPr>
            <a:xfrm>
              <a:off x="8004158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6"/>
            <p:cNvSpPr/>
            <p:nvPr/>
          </p:nvSpPr>
          <p:spPr>
            <a:xfrm>
              <a:off x="7995931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6"/>
            <p:cNvSpPr/>
            <p:nvPr/>
          </p:nvSpPr>
          <p:spPr>
            <a:xfrm>
              <a:off x="8004158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6"/>
            <p:cNvSpPr/>
            <p:nvPr/>
          </p:nvSpPr>
          <p:spPr>
            <a:xfrm>
              <a:off x="7995931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6"/>
            <p:cNvSpPr/>
            <p:nvPr/>
          </p:nvSpPr>
          <p:spPr>
            <a:xfrm>
              <a:off x="8004158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6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6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6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6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6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6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6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6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6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6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6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6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6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6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6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6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6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6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6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6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6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6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6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6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6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6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6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6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6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6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6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6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6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6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6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6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6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6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6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6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6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6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6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6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6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6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6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6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6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6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6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6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6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6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6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6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6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6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6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6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6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6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6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6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6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6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6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6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6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6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6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6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6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6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6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16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16"/>
            <p:cNvSpPr/>
            <p:nvPr/>
          </p:nvSpPr>
          <p:spPr>
            <a:xfrm>
              <a:off x="7465128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6"/>
            <p:cNvSpPr/>
            <p:nvPr/>
          </p:nvSpPr>
          <p:spPr>
            <a:xfrm>
              <a:off x="7473355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6"/>
            <p:cNvSpPr/>
            <p:nvPr/>
          </p:nvSpPr>
          <p:spPr>
            <a:xfrm>
              <a:off x="7473355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6"/>
            <p:cNvSpPr/>
            <p:nvPr/>
          </p:nvSpPr>
          <p:spPr>
            <a:xfrm>
              <a:off x="7465128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6"/>
            <p:cNvSpPr/>
            <p:nvPr/>
          </p:nvSpPr>
          <p:spPr>
            <a:xfrm>
              <a:off x="7473355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6"/>
            <p:cNvSpPr/>
            <p:nvPr/>
          </p:nvSpPr>
          <p:spPr>
            <a:xfrm>
              <a:off x="7465128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6"/>
            <p:cNvSpPr/>
            <p:nvPr/>
          </p:nvSpPr>
          <p:spPr>
            <a:xfrm>
              <a:off x="7473355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6"/>
            <p:cNvSpPr/>
            <p:nvPr/>
          </p:nvSpPr>
          <p:spPr>
            <a:xfrm>
              <a:off x="7465128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6"/>
            <p:cNvSpPr/>
            <p:nvPr/>
          </p:nvSpPr>
          <p:spPr>
            <a:xfrm>
              <a:off x="7473355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6"/>
            <p:cNvSpPr/>
            <p:nvPr/>
          </p:nvSpPr>
          <p:spPr>
            <a:xfrm>
              <a:off x="7465128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6"/>
            <p:cNvSpPr/>
            <p:nvPr/>
          </p:nvSpPr>
          <p:spPr>
            <a:xfrm>
              <a:off x="7465128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6"/>
            <p:cNvSpPr/>
            <p:nvPr/>
          </p:nvSpPr>
          <p:spPr>
            <a:xfrm>
              <a:off x="7473355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6"/>
            <p:cNvSpPr/>
            <p:nvPr/>
          </p:nvSpPr>
          <p:spPr>
            <a:xfrm>
              <a:off x="7465128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6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6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6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6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6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6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6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6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6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6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6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6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6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6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6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6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6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6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6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6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6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6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6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6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6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6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16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16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16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16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16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16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16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16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16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16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16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16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16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16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16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16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16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16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16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16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16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16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16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16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16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16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16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16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16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16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16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16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16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16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16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16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16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16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16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16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16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16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16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16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16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16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16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16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16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16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16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16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16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16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16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16"/>
            <p:cNvSpPr/>
            <p:nvPr/>
          </p:nvSpPr>
          <p:spPr>
            <a:xfrm>
              <a:off x="2697199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5" name="Google Shape;5585;p16"/>
          <p:cNvSpPr txBox="1">
            <a:spLocks noGrp="1"/>
          </p:cNvSpPr>
          <p:nvPr>
            <p:ph type="title"/>
          </p:nvPr>
        </p:nvSpPr>
        <p:spPr>
          <a:xfrm>
            <a:off x="2372250" y="2182661"/>
            <a:ext cx="43995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586" name="Google Shape;5586;p16"/>
          <p:cNvSpPr txBox="1">
            <a:spLocks noGrp="1"/>
          </p:cNvSpPr>
          <p:nvPr>
            <p:ph type="title" idx="2" hasCustomPrompt="1"/>
          </p:nvPr>
        </p:nvSpPr>
        <p:spPr>
          <a:xfrm>
            <a:off x="3757350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587" name="Google Shape;5587;p16"/>
          <p:cNvSpPr txBox="1">
            <a:spLocks noGrp="1"/>
          </p:cNvSpPr>
          <p:nvPr>
            <p:ph type="subTitle" idx="1"/>
          </p:nvPr>
        </p:nvSpPr>
        <p:spPr>
          <a:xfrm>
            <a:off x="3052350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spTree>
      <p:nvGrpSpPr>
        <p:cNvPr id="1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9" name="Google Shape;5589;p1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590" name="Google Shape;5590;p1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1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1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1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1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1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1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1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1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1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1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1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1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1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1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1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1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1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1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1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1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1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1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1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1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1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1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1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1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1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1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1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1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1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1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1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1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1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1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1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1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1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1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1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1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1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1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1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17"/>
          <p:cNvGrpSpPr/>
          <p:nvPr/>
        </p:nvGrpSpPr>
        <p:grpSpPr>
          <a:xfrm>
            <a:off x="119145" y="206"/>
            <a:ext cx="8913938" cy="5143474"/>
            <a:chOff x="119145" y="206"/>
            <a:chExt cx="8913938" cy="5143474"/>
          </a:xfrm>
        </p:grpSpPr>
        <p:sp>
          <p:nvSpPr>
            <p:cNvPr id="5641" name="Google Shape;5641;p17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17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17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17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17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17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17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17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17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17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17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17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17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17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17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17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17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17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17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17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17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17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17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17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17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17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17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17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17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17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17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17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17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17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17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17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17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17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17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17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17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17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17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17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17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17"/>
            <p:cNvSpPr/>
            <p:nvPr/>
          </p:nvSpPr>
          <p:spPr>
            <a:xfrm>
              <a:off x="763725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17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17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17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17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17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17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17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17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17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17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17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17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17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17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17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17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17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17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17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17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17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17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7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7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17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17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17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17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17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17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17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17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17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17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17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17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17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17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17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17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17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17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17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17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17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17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17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17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17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17"/>
            <p:cNvSpPr/>
            <p:nvPr/>
          </p:nvSpPr>
          <p:spPr>
            <a:xfrm>
              <a:off x="227000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17"/>
            <p:cNvSpPr/>
            <p:nvPr/>
          </p:nvSpPr>
          <p:spPr>
            <a:xfrm>
              <a:off x="226165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17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17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17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17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17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17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17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17"/>
            <p:cNvSpPr/>
            <p:nvPr/>
          </p:nvSpPr>
          <p:spPr>
            <a:xfrm>
              <a:off x="38739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7"/>
            <p:cNvSpPr/>
            <p:nvPr/>
          </p:nvSpPr>
          <p:spPr>
            <a:xfrm>
              <a:off x="388213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17"/>
            <p:cNvSpPr/>
            <p:nvPr/>
          </p:nvSpPr>
          <p:spPr>
            <a:xfrm>
              <a:off x="387390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17"/>
            <p:cNvSpPr/>
            <p:nvPr/>
          </p:nvSpPr>
          <p:spPr>
            <a:xfrm>
              <a:off x="388213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17"/>
            <p:cNvSpPr/>
            <p:nvPr/>
          </p:nvSpPr>
          <p:spPr>
            <a:xfrm>
              <a:off x="3873909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17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17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17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17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17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17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17"/>
            <p:cNvSpPr/>
            <p:nvPr/>
          </p:nvSpPr>
          <p:spPr>
            <a:xfrm>
              <a:off x="495685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17"/>
            <p:cNvSpPr/>
            <p:nvPr/>
          </p:nvSpPr>
          <p:spPr>
            <a:xfrm>
              <a:off x="494945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17"/>
            <p:cNvSpPr/>
            <p:nvPr/>
          </p:nvSpPr>
          <p:spPr>
            <a:xfrm>
              <a:off x="495685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17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17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17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17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17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17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17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17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17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17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17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17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17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17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17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17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17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17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17"/>
            <p:cNvSpPr/>
            <p:nvPr/>
          </p:nvSpPr>
          <p:spPr>
            <a:xfrm>
              <a:off x="548627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17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17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17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17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17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17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17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17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17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17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17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17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17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17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17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17"/>
            <p:cNvSpPr/>
            <p:nvPr/>
          </p:nvSpPr>
          <p:spPr>
            <a:xfrm>
              <a:off x="710783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17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17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17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17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17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17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17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17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17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17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17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17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17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17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17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17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17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17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17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17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17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17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17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17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17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17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17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17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17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17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17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17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17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17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17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17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17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17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17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17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17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17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17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17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17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17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17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17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17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17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17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17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17"/>
            <p:cNvSpPr/>
            <p:nvPr/>
          </p:nvSpPr>
          <p:spPr>
            <a:xfrm>
              <a:off x="441991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17"/>
            <p:cNvSpPr/>
            <p:nvPr/>
          </p:nvSpPr>
          <p:spPr>
            <a:xfrm>
              <a:off x="441168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17"/>
            <p:cNvSpPr/>
            <p:nvPr/>
          </p:nvSpPr>
          <p:spPr>
            <a:xfrm>
              <a:off x="441991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17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17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17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17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17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17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17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17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17"/>
            <p:cNvSpPr/>
            <p:nvPr/>
          </p:nvSpPr>
          <p:spPr>
            <a:xfrm>
              <a:off x="683059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17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17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17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17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17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17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17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17"/>
            <p:cNvSpPr/>
            <p:nvPr/>
          </p:nvSpPr>
          <p:spPr>
            <a:xfrm>
              <a:off x="4688917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17"/>
            <p:cNvSpPr/>
            <p:nvPr/>
          </p:nvSpPr>
          <p:spPr>
            <a:xfrm>
              <a:off x="46805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17"/>
            <p:cNvSpPr/>
            <p:nvPr/>
          </p:nvSpPr>
          <p:spPr>
            <a:xfrm>
              <a:off x="46805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17"/>
            <p:cNvSpPr/>
            <p:nvPr/>
          </p:nvSpPr>
          <p:spPr>
            <a:xfrm>
              <a:off x="4688917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17"/>
            <p:cNvSpPr/>
            <p:nvPr/>
          </p:nvSpPr>
          <p:spPr>
            <a:xfrm>
              <a:off x="4688917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17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17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17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17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17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17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17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17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17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17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17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17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17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17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17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17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17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17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17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17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17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17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17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17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17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17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17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17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17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17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17"/>
            <p:cNvSpPr/>
            <p:nvPr/>
          </p:nvSpPr>
          <p:spPr>
            <a:xfrm>
              <a:off x="415102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17"/>
            <p:cNvSpPr/>
            <p:nvPr/>
          </p:nvSpPr>
          <p:spPr>
            <a:xfrm>
              <a:off x="414279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17"/>
            <p:cNvSpPr/>
            <p:nvPr/>
          </p:nvSpPr>
          <p:spPr>
            <a:xfrm>
              <a:off x="415102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17"/>
            <p:cNvSpPr/>
            <p:nvPr/>
          </p:nvSpPr>
          <p:spPr>
            <a:xfrm>
              <a:off x="414279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17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17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17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17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17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17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17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17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17"/>
            <p:cNvSpPr/>
            <p:nvPr/>
          </p:nvSpPr>
          <p:spPr>
            <a:xfrm>
              <a:off x="522573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17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17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17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17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17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17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17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17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17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17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17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17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17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17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17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17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17"/>
            <p:cNvSpPr/>
            <p:nvPr/>
          </p:nvSpPr>
          <p:spPr>
            <a:xfrm>
              <a:off x="818230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17"/>
            <p:cNvSpPr/>
            <p:nvPr/>
          </p:nvSpPr>
          <p:spPr>
            <a:xfrm>
              <a:off x="8174914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17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17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17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4" name="Google Shape;5934;p17"/>
          <p:cNvSpPr txBox="1">
            <a:spLocks noGrp="1"/>
          </p:cNvSpPr>
          <p:nvPr>
            <p:ph type="title"/>
          </p:nvPr>
        </p:nvSpPr>
        <p:spPr>
          <a:xfrm>
            <a:off x="3890475" y="2182650"/>
            <a:ext cx="45282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35" name="Google Shape;5935;p17"/>
          <p:cNvSpPr txBox="1">
            <a:spLocks noGrp="1"/>
          </p:cNvSpPr>
          <p:nvPr>
            <p:ph type="title" idx="2" hasCustomPrompt="1"/>
          </p:nvPr>
        </p:nvSpPr>
        <p:spPr>
          <a:xfrm>
            <a:off x="533992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936" name="Google Shape;5936;p17"/>
          <p:cNvSpPr txBox="1">
            <a:spLocks noGrp="1"/>
          </p:cNvSpPr>
          <p:nvPr>
            <p:ph type="subTitle" idx="1"/>
          </p:nvPr>
        </p:nvSpPr>
        <p:spPr>
          <a:xfrm>
            <a:off x="4634925" y="3188215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2_1_1_1_1_1_1">
    <p:spTree>
      <p:nvGrpSpPr>
        <p:cNvPr id="1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8" name="Google Shape;5938;p1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5939" name="Google Shape;5939;p1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1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1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1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1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1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1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1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1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1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1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1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1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1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1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1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1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1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1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1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1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1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1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1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1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1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1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1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1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1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1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1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1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1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1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1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1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1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1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1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1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1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1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1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1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1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1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1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1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1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9" name="Google Shape;5989;p1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5990" name="Google Shape;5990;p18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5991" name="Google Shape;5991;p18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18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18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18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18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18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18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18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18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18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18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18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18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18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18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18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18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18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18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18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18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18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18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18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18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18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18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18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18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18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18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18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18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18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18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18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7" name="Google Shape;6027;p1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1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1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1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1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1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1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1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1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1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1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1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1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1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1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1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1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1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1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1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1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1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1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1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1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1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1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1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1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1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1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1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1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1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1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1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1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1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1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1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1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1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1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1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1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18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3" name="Google Shape;6073;p1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6074" name="Google Shape;6074;p1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1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1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1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1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1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1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1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1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1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1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1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1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1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1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1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1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1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1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1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1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1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1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1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1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1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1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1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1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1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1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1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1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1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8" name="Google Shape;6108;p18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6109" name="Google Shape;6109;p1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1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1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1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1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1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1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1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1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1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1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1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1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1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1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1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1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1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1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1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1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1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1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1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1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1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1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1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1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1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1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1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18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18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3" name="Google Shape;6143;p1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1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1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1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1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1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1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1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1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1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1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1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1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1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1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1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1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1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1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1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1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1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1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1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1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1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1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18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1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1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1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1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1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1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18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1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1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1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1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1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1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1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1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1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1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1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1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1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1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1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1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1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18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1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1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1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1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1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1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18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1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1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1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1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1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1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1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1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1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1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1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1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1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1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1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1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1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1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1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1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18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18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1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1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1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1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1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1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1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1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1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1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1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1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1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18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18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18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1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1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1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1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1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1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1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1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1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1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1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1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18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18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1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1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1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1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18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18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18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18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1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1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1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1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1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18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18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1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1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1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1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1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18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18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18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1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1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1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1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1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1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1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1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1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1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1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8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8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92" name="Google Shape;6292;p18"/>
          <p:cNvSpPr txBox="1">
            <a:spLocks noGrp="1"/>
          </p:cNvSpPr>
          <p:nvPr>
            <p:ph type="title"/>
          </p:nvPr>
        </p:nvSpPr>
        <p:spPr>
          <a:xfrm>
            <a:off x="808424" y="2182650"/>
            <a:ext cx="48774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6293" name="Google Shape;6293;p18"/>
          <p:cNvSpPr txBox="1">
            <a:spLocks noGrp="1"/>
          </p:cNvSpPr>
          <p:nvPr>
            <p:ph type="title" idx="2" hasCustomPrompt="1"/>
          </p:nvPr>
        </p:nvSpPr>
        <p:spPr>
          <a:xfrm>
            <a:off x="2432474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294" name="Google Shape;6294;p18"/>
          <p:cNvSpPr txBox="1">
            <a:spLocks noGrp="1"/>
          </p:cNvSpPr>
          <p:nvPr>
            <p:ph type="subTitle" idx="1"/>
          </p:nvPr>
        </p:nvSpPr>
        <p:spPr>
          <a:xfrm>
            <a:off x="1760624" y="3188215"/>
            <a:ext cx="29730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6" name="Google Shape;6296;p1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297" name="Google Shape;6297;p1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1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1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1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1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1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1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1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1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7" name="Google Shape;6347;p19"/>
          <p:cNvSpPr txBox="1">
            <a:spLocks noGrp="1"/>
          </p:cNvSpPr>
          <p:nvPr>
            <p:ph type="body" idx="1"/>
          </p:nvPr>
        </p:nvSpPr>
        <p:spPr>
          <a:xfrm>
            <a:off x="4748375" y="1227450"/>
            <a:ext cx="36756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48" name="Google Shape;6348;p19"/>
          <p:cNvSpPr txBox="1">
            <a:spLocks noGrp="1"/>
          </p:cNvSpPr>
          <p:nvPr>
            <p:ph type="body" idx="2"/>
          </p:nvPr>
        </p:nvSpPr>
        <p:spPr>
          <a:xfrm>
            <a:off x="720000" y="1227450"/>
            <a:ext cx="3675600" cy="3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349" name="Google Shape;634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6350" name="Google Shape;6350;p19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351" name="Google Shape;6351;p19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352" name="Google Shape;6352;p19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19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19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19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19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19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19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19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19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19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19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19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19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19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19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19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19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19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70" name="Google Shape;6370;p19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371" name="Google Shape;6371;p19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2" name="Google Shape;6372;p19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19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4" name="Google Shape;6374;p19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5" name="Google Shape;6375;p19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19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19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19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19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19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19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19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19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19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19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19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19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19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19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19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19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19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19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19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19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19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19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8" name="Google Shape;6398;p19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19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19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19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19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19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19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05" name="Google Shape;6405;p19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19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19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19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19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19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19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19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3" name="Google Shape;6413;p19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414" name="Google Shape;6414;p19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19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16" name="Google Shape;6416;p19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417" name="Google Shape;6417;p19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418" name="Google Shape;6418;p19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9" name="Google Shape;6419;p19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0" name="Google Shape;6420;p19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1" name="Google Shape;6421;p19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2" name="Google Shape;6422;p19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3" name="Google Shape;6423;p19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4" name="Google Shape;6424;p19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5" name="Google Shape;6425;p19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6" name="Google Shape;6426;p19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7" name="Google Shape;6427;p19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8" name="Google Shape;6428;p19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9" name="Google Shape;6429;p19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0" name="Google Shape;6430;p19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1" name="Google Shape;6431;p19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2" name="Google Shape;6432;p19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3" name="Google Shape;6433;p19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4" name="Google Shape;6434;p19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5" name="Google Shape;6435;p19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6" name="Google Shape;6436;p19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7" name="Google Shape;6437;p19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8" name="Google Shape;6438;p19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9" name="Google Shape;6439;p19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0" name="Google Shape;6440;p19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1" name="Google Shape;6441;p19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2" name="Google Shape;6442;p19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3" name="Google Shape;6443;p19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4" name="Google Shape;6444;p19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5" name="Google Shape;6445;p19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6" name="Google Shape;6446;p19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7" name="Google Shape;6447;p19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8" name="Google Shape;6448;p19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9" name="Google Shape;6449;p19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0" name="Google Shape;6450;p19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1" name="Google Shape;6451;p19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2" name="Google Shape;6452;p19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3" name="Google Shape;6453;p19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454" name="Google Shape;6454;p19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5" name="Google Shape;6455;p19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6" name="Google Shape;6456;p19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19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8" name="Google Shape;6458;p19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9" name="Google Shape;6459;p19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19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1" name="Google Shape;6461;p19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2" name="Google Shape;6462;p19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19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4" name="Google Shape;6464;p19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5" name="Google Shape;6465;p19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19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7" name="Google Shape;6467;p19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8" name="Google Shape;6468;p19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19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0" name="Google Shape;6470;p19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1" name="Google Shape;6471;p19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19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3" name="Google Shape;6473;p19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4" name="Google Shape;6474;p19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19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6" name="Google Shape;6476;p19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7" name="Google Shape;6477;p19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9" name="Google Shape;6479;p2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480" name="Google Shape;6480;p2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20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6531" name="Google Shape;6531;p20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6532" name="Google Shape;6532;p20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0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0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0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0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0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0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0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0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0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0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0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0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20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0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0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0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0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50" name="Google Shape;6550;p20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551" name="Google Shape;6551;p20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2" name="Google Shape;6552;p20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20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4" name="Google Shape;6554;p20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5" name="Google Shape;6555;p20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20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7" name="Google Shape;6557;p20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8" name="Google Shape;6558;p20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20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0" name="Google Shape;6560;p20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1" name="Google Shape;6561;p20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20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3" name="Google Shape;6563;p20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4" name="Google Shape;6564;p20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20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6" name="Google Shape;6566;p20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7" name="Google Shape;6567;p20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20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9" name="Google Shape;6569;p20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0" name="Google Shape;6570;p20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20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2" name="Google Shape;6572;p20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3" name="Google Shape;6573;p20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20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5" name="Google Shape;6575;p20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6" name="Google Shape;6576;p20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20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8" name="Google Shape;6578;p20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9" name="Google Shape;6579;p20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20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1" name="Google Shape;6581;p20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2" name="Google Shape;6582;p20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20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4" name="Google Shape;6584;p20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85" name="Google Shape;6585;p20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0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0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0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0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20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0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0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3" name="Google Shape;6593;p20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6594" name="Google Shape;6594;p20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0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96" name="Google Shape;6596;p20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6597" name="Google Shape;6597;p20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6598" name="Google Shape;6598;p20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99" name="Google Shape;6599;p20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0" name="Google Shape;6600;p20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1" name="Google Shape;6601;p20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2" name="Google Shape;6602;p20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3" name="Google Shape;6603;p20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4" name="Google Shape;6604;p20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5" name="Google Shape;6605;p20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6" name="Google Shape;6606;p20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7" name="Google Shape;6607;p20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8" name="Google Shape;6608;p20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09" name="Google Shape;6609;p20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0" name="Google Shape;6610;p20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1" name="Google Shape;6611;p20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2" name="Google Shape;6612;p20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3" name="Google Shape;6613;p20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4" name="Google Shape;6614;p20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5" name="Google Shape;6615;p20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6" name="Google Shape;6616;p20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7" name="Google Shape;6617;p20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8" name="Google Shape;6618;p20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19" name="Google Shape;6619;p20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0" name="Google Shape;6620;p20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1" name="Google Shape;6621;p20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2" name="Google Shape;6622;p20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3" name="Google Shape;6623;p20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4" name="Google Shape;6624;p20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5" name="Google Shape;6625;p20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6" name="Google Shape;6626;p20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7" name="Google Shape;6627;p20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8" name="Google Shape;6628;p20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29" name="Google Shape;6629;p20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0" name="Google Shape;6630;p20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1" name="Google Shape;6631;p20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2" name="Google Shape;6632;p20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33" name="Google Shape;6633;p20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634" name="Google Shape;6634;p20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5" name="Google Shape;6635;p20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6" name="Google Shape;6636;p20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7" name="Google Shape;6637;p20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8" name="Google Shape;6638;p20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9" name="Google Shape;6639;p20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20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1" name="Google Shape;6641;p20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2" name="Google Shape;6642;p20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3" name="Google Shape;6643;p20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4" name="Google Shape;6644;p20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5" name="Google Shape;6645;p20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6" name="Google Shape;6646;p20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20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8" name="Google Shape;6648;p20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9" name="Google Shape;6649;p20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0" name="Google Shape;6650;p20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1" name="Google Shape;6651;p20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20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3" name="Google Shape;6653;p20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4" name="Google Shape;6654;p20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5" name="Google Shape;6655;p20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6" name="Google Shape;6656;p20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20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658" name="Google Shape;6658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659" name="Google Shape;6659;p20"/>
          <p:cNvSpPr txBox="1">
            <a:spLocks noGrp="1"/>
          </p:cNvSpPr>
          <p:nvPr>
            <p:ph type="subTitle" idx="1"/>
          </p:nvPr>
        </p:nvSpPr>
        <p:spPr>
          <a:xfrm>
            <a:off x="2302364" y="1848852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0" name="Google Shape;6660;p20"/>
          <p:cNvSpPr txBox="1">
            <a:spLocks noGrp="1"/>
          </p:cNvSpPr>
          <p:nvPr>
            <p:ph type="subTitle" idx="2"/>
          </p:nvPr>
        </p:nvSpPr>
        <p:spPr>
          <a:xfrm>
            <a:off x="2302364" y="1236775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1" name="Google Shape;6661;p20"/>
          <p:cNvSpPr txBox="1">
            <a:spLocks noGrp="1"/>
          </p:cNvSpPr>
          <p:nvPr>
            <p:ph type="subTitle" idx="3"/>
          </p:nvPr>
        </p:nvSpPr>
        <p:spPr>
          <a:xfrm>
            <a:off x="2302364" y="2972664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2" name="Google Shape;6662;p20"/>
          <p:cNvSpPr txBox="1">
            <a:spLocks noGrp="1"/>
          </p:cNvSpPr>
          <p:nvPr>
            <p:ph type="subTitle" idx="4"/>
          </p:nvPr>
        </p:nvSpPr>
        <p:spPr>
          <a:xfrm>
            <a:off x="2302364" y="2360586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663" name="Google Shape;6663;p20"/>
          <p:cNvSpPr txBox="1">
            <a:spLocks noGrp="1"/>
          </p:cNvSpPr>
          <p:nvPr>
            <p:ph type="subTitle" idx="5"/>
          </p:nvPr>
        </p:nvSpPr>
        <p:spPr>
          <a:xfrm>
            <a:off x="2302364" y="4096475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664" name="Google Shape;6664;p20"/>
          <p:cNvSpPr txBox="1">
            <a:spLocks noGrp="1"/>
          </p:cNvSpPr>
          <p:nvPr>
            <p:ph type="subTitle" idx="6"/>
          </p:nvPr>
        </p:nvSpPr>
        <p:spPr>
          <a:xfrm>
            <a:off x="2302364" y="3484398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30" name="Google Shape;630;p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3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681" name="Google Shape;681;p3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44284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44284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845107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844284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845107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844284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844284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45107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8451074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8451074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844284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8451074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8451074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8442847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8451074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8442847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451074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442847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8451074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8442847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8442847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57005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56170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657005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7645485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763725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763725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7645485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763725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7645485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8719961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871173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87117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8719961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871173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8719961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871173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871173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871996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8719961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871996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871173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871996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8719961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8711735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8719961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8711735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8719961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8711735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871996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8711735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8711735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8719961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8711735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8711735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8711735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8719961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8719961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8719961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8711735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8719961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8711735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8719961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8711735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8213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388213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38739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38739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388213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807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799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3443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33361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33361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3443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548627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549450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602393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603216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70994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70994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710783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70994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791425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79060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790602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791425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790602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791425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79060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89880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89806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89806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89880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89806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89880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89806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89880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89806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89880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89806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89880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89880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89806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89806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89880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89806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89880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89880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89806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89806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89806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89880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89880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89880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89806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89880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89806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89880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89806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89880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441991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441168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441168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41991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41168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8305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6838823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683059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6838823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46805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4688917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46805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5755167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576339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73683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736837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737659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736837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737659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736837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736837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68201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68201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75593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6050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6050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6132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414279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414279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52173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52173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522573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2173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6301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6292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6292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6301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8182306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8182306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8174914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8174914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8182306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8174914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8182306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174914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2538773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2538773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3" name="Google Shape;963;p3"/>
          <p:cNvSpPr txBox="1">
            <a:spLocks noGrp="1"/>
          </p:cNvSpPr>
          <p:nvPr>
            <p:ph type="title"/>
          </p:nvPr>
        </p:nvSpPr>
        <p:spPr>
          <a:xfrm>
            <a:off x="3596775" y="2182675"/>
            <a:ext cx="47286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64" name="Google Shape;964;p3"/>
          <p:cNvSpPr txBox="1">
            <a:spLocks noGrp="1"/>
          </p:cNvSpPr>
          <p:nvPr>
            <p:ph type="title" idx="2" hasCustomPrompt="1"/>
          </p:nvPr>
        </p:nvSpPr>
        <p:spPr>
          <a:xfrm>
            <a:off x="5113425" y="1171925"/>
            <a:ext cx="1695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965" name="Google Shape;965;p3"/>
          <p:cNvSpPr txBox="1">
            <a:spLocks noGrp="1"/>
          </p:cNvSpPr>
          <p:nvPr>
            <p:ph type="subTitle" idx="1"/>
          </p:nvPr>
        </p:nvSpPr>
        <p:spPr>
          <a:xfrm>
            <a:off x="4379775" y="3188222"/>
            <a:ext cx="31626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1_1">
    <p:spTree>
      <p:nvGrpSpPr>
        <p:cNvPr id="1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6" name="Google Shape;6666;p2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667" name="Google Shape;6667;p2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7" name="Google Shape;6717;p21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6718" name="Google Shape;6718;p21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6719" name="Google Shape;6719;p21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6720" name="Google Shape;6720;p21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1" name="Google Shape;6721;p21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2" name="Google Shape;6722;p21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3" name="Google Shape;6723;p21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4" name="Google Shape;6724;p21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5" name="Google Shape;6725;p21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6" name="Google Shape;6726;p21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7" name="Google Shape;6727;p21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8" name="Google Shape;6728;p21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9" name="Google Shape;6729;p21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0" name="Google Shape;6730;p21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1" name="Google Shape;6731;p21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21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3" name="Google Shape;6733;p21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4" name="Google Shape;6734;p21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21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6" name="Google Shape;6736;p21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7" name="Google Shape;6737;p21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21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9" name="Google Shape;6739;p21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0" name="Google Shape;6740;p21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21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2" name="Google Shape;6742;p21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3" name="Google Shape;6743;p21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21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5" name="Google Shape;6745;p21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6" name="Google Shape;6746;p21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21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8" name="Google Shape;6748;p21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9" name="Google Shape;6749;p21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21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1" name="Google Shape;6751;p21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2" name="Google Shape;6752;p21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21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4" name="Google Shape;6754;p21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5" name="Google Shape;6755;p21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6" name="Google Shape;6756;p21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6757" name="Google Shape;6757;p21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8" name="Google Shape;6758;p21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9" name="Google Shape;6759;p21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0" name="Google Shape;6760;p21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1" name="Google Shape;6761;p21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2" name="Google Shape;6762;p21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3" name="Google Shape;6763;p21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4" name="Google Shape;6764;p21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5" name="Google Shape;6765;p21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6" name="Google Shape;6766;p21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7" name="Google Shape;6767;p21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8" name="Google Shape;6768;p21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9" name="Google Shape;6769;p21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0" name="Google Shape;6770;p21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1" name="Google Shape;6771;p21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2" name="Google Shape;6772;p21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3" name="Google Shape;6773;p21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4" name="Google Shape;6774;p21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5" name="Google Shape;6775;p21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6" name="Google Shape;6776;p21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7" name="Google Shape;6777;p21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8" name="Google Shape;6778;p21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9" name="Google Shape;6779;p21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0" name="Google Shape;6780;p21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1" name="Google Shape;6781;p21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2" name="Google Shape;6782;p21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3" name="Google Shape;6783;p21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4" name="Google Shape;6784;p21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5" name="Google Shape;6785;p21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6" name="Google Shape;6786;p21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7" name="Google Shape;6787;p21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8" name="Google Shape;6788;p21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9" name="Google Shape;6789;p21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0" name="Google Shape;6790;p21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1" name="Google Shape;6791;p21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21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3" name="Google Shape;6793;p21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6794" name="Google Shape;6794;p21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21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21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21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21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21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21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21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21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21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21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21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21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21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21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21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21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21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21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21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21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21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21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21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21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21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21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21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21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21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21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21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21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21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28" name="Google Shape;6828;p21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21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21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21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21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21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21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21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6" name="Google Shape;6836;p21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6837" name="Google Shape;6837;p21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6838" name="Google Shape;6838;p21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21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21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21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21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21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21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21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21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21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21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21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21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21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21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21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21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21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21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21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21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21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21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21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21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21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21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21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21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21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21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21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21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21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21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21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74" name="Google Shape;6874;p21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6875" name="Google Shape;6875;p21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21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21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21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21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21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21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21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21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21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21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21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21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21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21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21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21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21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21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21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21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21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21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21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21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21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21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21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21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21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21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21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21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21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09" name="Google Shape;6909;p21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6910" name="Google Shape;6910;p21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21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21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21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21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21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21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21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21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21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21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21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21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21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21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21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21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21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21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21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21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21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21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21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21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21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21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21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21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21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21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21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21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21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44" name="Google Shape;6944;p21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1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1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1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1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1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21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21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52" name="Google Shape;6952;p21"/>
          <p:cNvSpPr txBox="1">
            <a:spLocks noGrp="1"/>
          </p:cNvSpPr>
          <p:nvPr>
            <p:ph type="subTitle" idx="1"/>
          </p:nvPr>
        </p:nvSpPr>
        <p:spPr>
          <a:xfrm>
            <a:off x="899732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3" name="Google Shape;6953;p21"/>
          <p:cNvSpPr txBox="1">
            <a:spLocks noGrp="1"/>
          </p:cNvSpPr>
          <p:nvPr>
            <p:ph type="subTitle" idx="2"/>
          </p:nvPr>
        </p:nvSpPr>
        <p:spPr>
          <a:xfrm>
            <a:off x="899732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4" name="Google Shape;6954;p21"/>
          <p:cNvSpPr txBox="1">
            <a:spLocks noGrp="1"/>
          </p:cNvSpPr>
          <p:nvPr>
            <p:ph type="subTitle" idx="3"/>
          </p:nvPr>
        </p:nvSpPr>
        <p:spPr>
          <a:xfrm>
            <a:off x="3441900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5" name="Google Shape;6955;p21"/>
          <p:cNvSpPr txBox="1">
            <a:spLocks noGrp="1"/>
          </p:cNvSpPr>
          <p:nvPr>
            <p:ph type="subTitle" idx="4"/>
          </p:nvPr>
        </p:nvSpPr>
        <p:spPr>
          <a:xfrm>
            <a:off x="3441900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6" name="Google Shape;6956;p21"/>
          <p:cNvSpPr txBox="1">
            <a:spLocks noGrp="1"/>
          </p:cNvSpPr>
          <p:nvPr>
            <p:ph type="subTitle" idx="5"/>
          </p:nvPr>
        </p:nvSpPr>
        <p:spPr>
          <a:xfrm>
            <a:off x="5984068" y="2638450"/>
            <a:ext cx="2260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6957" name="Google Shape;6957;p21"/>
          <p:cNvSpPr txBox="1">
            <a:spLocks noGrp="1"/>
          </p:cNvSpPr>
          <p:nvPr>
            <p:ph type="subTitle" idx="6"/>
          </p:nvPr>
        </p:nvSpPr>
        <p:spPr>
          <a:xfrm>
            <a:off x="5984068" y="3120537"/>
            <a:ext cx="22602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8" name="Google Shape;6958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_1_1_1_1">
    <p:spTree>
      <p:nvGrpSpPr>
        <p:cNvPr id="1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0" name="Google Shape;6960;p22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6961" name="Google Shape;6961;p22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2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2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2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2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2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2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2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2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2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2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2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2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2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2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2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2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2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2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2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2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2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2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2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2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2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22"/>
          <p:cNvGrpSpPr/>
          <p:nvPr/>
        </p:nvGrpSpPr>
        <p:grpSpPr>
          <a:xfrm>
            <a:off x="91189" y="206"/>
            <a:ext cx="8961622" cy="5143474"/>
            <a:chOff x="91189" y="206"/>
            <a:chExt cx="8961622" cy="5143474"/>
          </a:xfrm>
        </p:grpSpPr>
        <p:grpSp>
          <p:nvGrpSpPr>
            <p:cNvPr id="7012" name="Google Shape;7012;p22"/>
            <p:cNvGrpSpPr/>
            <p:nvPr/>
          </p:nvGrpSpPr>
          <p:grpSpPr>
            <a:xfrm>
              <a:off x="8204921" y="206"/>
              <a:ext cx="847890" cy="5143474"/>
              <a:chOff x="8128721" y="206"/>
              <a:chExt cx="847890" cy="5143474"/>
            </a:xfrm>
          </p:grpSpPr>
          <p:grpSp>
            <p:nvGrpSpPr>
              <p:cNvPr id="7013" name="Google Shape;7013;p22"/>
              <p:cNvGrpSpPr/>
              <p:nvPr/>
            </p:nvGrpSpPr>
            <p:grpSpPr>
              <a:xfrm>
                <a:off x="8393229" y="206"/>
                <a:ext cx="53414" cy="5143474"/>
                <a:chOff x="8511811" y="206"/>
                <a:chExt cx="53414" cy="5143474"/>
              </a:xfrm>
            </p:grpSpPr>
            <p:sp>
              <p:nvSpPr>
                <p:cNvPr id="7014" name="Google Shape;7014;p22"/>
                <p:cNvSpPr/>
                <p:nvPr/>
              </p:nvSpPr>
              <p:spPr>
                <a:xfrm>
                  <a:off x="8520038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22"/>
                <p:cNvSpPr/>
                <p:nvPr/>
              </p:nvSpPr>
              <p:spPr>
                <a:xfrm>
                  <a:off x="8520038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22"/>
                <p:cNvSpPr/>
                <p:nvPr/>
              </p:nvSpPr>
              <p:spPr>
                <a:xfrm>
                  <a:off x="8520038" y="28957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22"/>
                <p:cNvSpPr/>
                <p:nvPr/>
              </p:nvSpPr>
              <p:spPr>
                <a:xfrm>
                  <a:off x="851181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22"/>
                <p:cNvSpPr/>
                <p:nvPr/>
              </p:nvSpPr>
              <p:spPr>
                <a:xfrm>
                  <a:off x="851181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22"/>
                <p:cNvSpPr/>
                <p:nvPr/>
              </p:nvSpPr>
              <p:spPr>
                <a:xfrm>
                  <a:off x="8520038" y="72308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22"/>
                <p:cNvSpPr/>
                <p:nvPr/>
              </p:nvSpPr>
              <p:spPr>
                <a:xfrm>
                  <a:off x="851181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22"/>
                <p:cNvSpPr/>
                <p:nvPr/>
              </p:nvSpPr>
              <p:spPr>
                <a:xfrm>
                  <a:off x="8520038" y="101244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22"/>
                <p:cNvSpPr/>
                <p:nvPr/>
              </p:nvSpPr>
              <p:spPr>
                <a:xfrm>
                  <a:off x="851181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22"/>
                <p:cNvSpPr/>
                <p:nvPr/>
              </p:nvSpPr>
              <p:spPr>
                <a:xfrm>
                  <a:off x="851181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22"/>
                <p:cNvSpPr/>
                <p:nvPr/>
              </p:nvSpPr>
              <p:spPr>
                <a:xfrm>
                  <a:off x="8520038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22"/>
                <p:cNvSpPr/>
                <p:nvPr/>
              </p:nvSpPr>
              <p:spPr>
                <a:xfrm>
                  <a:off x="8520038" y="159117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22"/>
                <p:cNvSpPr/>
                <p:nvPr/>
              </p:nvSpPr>
              <p:spPr>
                <a:xfrm>
                  <a:off x="8520038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22"/>
                <p:cNvSpPr/>
                <p:nvPr/>
              </p:nvSpPr>
              <p:spPr>
                <a:xfrm>
                  <a:off x="851181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62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22"/>
                <p:cNvSpPr/>
                <p:nvPr/>
              </p:nvSpPr>
              <p:spPr>
                <a:xfrm>
                  <a:off x="8520038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22"/>
                <p:cNvSpPr/>
                <p:nvPr/>
              </p:nvSpPr>
              <p:spPr>
                <a:xfrm>
                  <a:off x="8520038" y="217002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22"/>
                <p:cNvSpPr/>
                <p:nvPr/>
              </p:nvSpPr>
              <p:spPr>
                <a:xfrm>
                  <a:off x="851181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8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22"/>
                <p:cNvSpPr/>
                <p:nvPr/>
              </p:nvSpPr>
              <p:spPr>
                <a:xfrm>
                  <a:off x="8520038" y="245939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22"/>
                <p:cNvSpPr/>
                <p:nvPr/>
              </p:nvSpPr>
              <p:spPr>
                <a:xfrm>
                  <a:off x="851181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22"/>
                <p:cNvSpPr/>
                <p:nvPr/>
              </p:nvSpPr>
              <p:spPr>
                <a:xfrm>
                  <a:off x="8520038" y="2748758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22"/>
                <p:cNvSpPr/>
                <p:nvPr/>
              </p:nvSpPr>
              <p:spPr>
                <a:xfrm>
                  <a:off x="851181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22"/>
                <p:cNvSpPr/>
                <p:nvPr/>
              </p:nvSpPr>
              <p:spPr>
                <a:xfrm>
                  <a:off x="8520038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22"/>
                <p:cNvSpPr/>
                <p:nvPr/>
              </p:nvSpPr>
              <p:spPr>
                <a:xfrm>
                  <a:off x="851181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16"/>
                        <a:pt x="224" y="616"/>
                      </a:cubicBezTo>
                      <a:cubicBezTo>
                        <a:pt x="139" y="616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22"/>
                <p:cNvSpPr/>
                <p:nvPr/>
              </p:nvSpPr>
              <p:spPr>
                <a:xfrm>
                  <a:off x="851181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22"/>
                <p:cNvSpPr/>
                <p:nvPr/>
              </p:nvSpPr>
              <p:spPr>
                <a:xfrm>
                  <a:off x="8520038" y="347258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22"/>
                <p:cNvSpPr/>
                <p:nvPr/>
              </p:nvSpPr>
              <p:spPr>
                <a:xfrm>
                  <a:off x="851181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22"/>
                <p:cNvSpPr/>
                <p:nvPr/>
              </p:nvSpPr>
              <p:spPr>
                <a:xfrm>
                  <a:off x="851181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47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22"/>
                <p:cNvSpPr/>
                <p:nvPr/>
              </p:nvSpPr>
              <p:spPr>
                <a:xfrm>
                  <a:off x="851181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22"/>
                <p:cNvSpPr/>
                <p:nvPr/>
              </p:nvSpPr>
              <p:spPr>
                <a:xfrm>
                  <a:off x="8520038" y="40513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22"/>
                <p:cNvSpPr/>
                <p:nvPr/>
              </p:nvSpPr>
              <p:spPr>
                <a:xfrm>
                  <a:off x="8520038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22"/>
                <p:cNvSpPr/>
                <p:nvPr/>
              </p:nvSpPr>
              <p:spPr>
                <a:xfrm>
                  <a:off x="8520038" y="43406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22"/>
                <p:cNvSpPr/>
                <p:nvPr/>
              </p:nvSpPr>
              <p:spPr>
                <a:xfrm>
                  <a:off x="851181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22"/>
                <p:cNvSpPr/>
                <p:nvPr/>
              </p:nvSpPr>
              <p:spPr>
                <a:xfrm>
                  <a:off x="8520038" y="46300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22"/>
                <p:cNvSpPr/>
                <p:nvPr/>
              </p:nvSpPr>
              <p:spPr>
                <a:xfrm>
                  <a:off x="851181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22"/>
                <p:cNvSpPr/>
                <p:nvPr/>
              </p:nvSpPr>
              <p:spPr>
                <a:xfrm>
                  <a:off x="8520038" y="49194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39"/>
                      </a:lnTo>
                      <a:lnTo>
                        <a:pt x="132" y="78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22"/>
                <p:cNvSpPr/>
                <p:nvPr/>
              </p:nvSpPr>
              <p:spPr>
                <a:xfrm>
                  <a:off x="851181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40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16"/>
                        <a:pt x="0" y="340"/>
                      </a:cubicBezTo>
                      <a:cubicBezTo>
                        <a:pt x="0" y="555"/>
                        <a:pt x="85" y="679"/>
                        <a:pt x="216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50" name="Google Shape;7050;p22"/>
              <p:cNvGrpSpPr/>
              <p:nvPr/>
            </p:nvGrpSpPr>
            <p:grpSpPr>
              <a:xfrm>
                <a:off x="8658690" y="206"/>
                <a:ext cx="53414" cy="5143474"/>
                <a:chOff x="8712171" y="206"/>
                <a:chExt cx="53414" cy="5143474"/>
              </a:xfrm>
            </p:grpSpPr>
            <p:sp>
              <p:nvSpPr>
                <p:cNvPr id="7051" name="Google Shape;7051;p22"/>
                <p:cNvSpPr/>
                <p:nvPr/>
              </p:nvSpPr>
              <p:spPr>
                <a:xfrm>
                  <a:off x="8720398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22"/>
                <p:cNvSpPr/>
                <p:nvPr/>
              </p:nvSpPr>
              <p:spPr>
                <a:xfrm>
                  <a:off x="8720398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22"/>
                <p:cNvSpPr/>
                <p:nvPr/>
              </p:nvSpPr>
              <p:spPr>
                <a:xfrm>
                  <a:off x="8720398" y="28957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22"/>
                <p:cNvSpPr/>
                <p:nvPr/>
              </p:nvSpPr>
              <p:spPr>
                <a:xfrm>
                  <a:off x="8712171" y="432883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1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22"/>
                <p:cNvSpPr/>
                <p:nvPr/>
              </p:nvSpPr>
              <p:spPr>
                <a:xfrm>
                  <a:off x="8712171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22"/>
                <p:cNvSpPr/>
                <p:nvPr/>
              </p:nvSpPr>
              <p:spPr>
                <a:xfrm>
                  <a:off x="8720398" y="72308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22"/>
                <p:cNvSpPr/>
                <p:nvPr/>
              </p:nvSpPr>
              <p:spPr>
                <a:xfrm>
                  <a:off x="8712171" y="86639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22"/>
                <p:cNvSpPr/>
                <p:nvPr/>
              </p:nvSpPr>
              <p:spPr>
                <a:xfrm>
                  <a:off x="8720398" y="101244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22"/>
                <p:cNvSpPr/>
                <p:nvPr/>
              </p:nvSpPr>
              <p:spPr>
                <a:xfrm>
                  <a:off x="8712171" y="115575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22"/>
                <p:cNvSpPr/>
                <p:nvPr/>
              </p:nvSpPr>
              <p:spPr>
                <a:xfrm>
                  <a:off x="8712171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22"/>
                <p:cNvSpPr/>
                <p:nvPr/>
              </p:nvSpPr>
              <p:spPr>
                <a:xfrm>
                  <a:off x="8720398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22"/>
                <p:cNvSpPr/>
                <p:nvPr/>
              </p:nvSpPr>
              <p:spPr>
                <a:xfrm>
                  <a:off x="8720398" y="159117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22"/>
                <p:cNvSpPr/>
                <p:nvPr/>
              </p:nvSpPr>
              <p:spPr>
                <a:xfrm>
                  <a:off x="8720398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22"/>
                <p:cNvSpPr/>
                <p:nvPr/>
              </p:nvSpPr>
              <p:spPr>
                <a:xfrm>
                  <a:off x="8712171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62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22"/>
                <p:cNvSpPr/>
                <p:nvPr/>
              </p:nvSpPr>
              <p:spPr>
                <a:xfrm>
                  <a:off x="8720398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22"/>
                <p:cNvSpPr/>
                <p:nvPr/>
              </p:nvSpPr>
              <p:spPr>
                <a:xfrm>
                  <a:off x="8720398" y="217002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22"/>
                <p:cNvSpPr/>
                <p:nvPr/>
              </p:nvSpPr>
              <p:spPr>
                <a:xfrm>
                  <a:off x="8712171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40"/>
                      </a:cubicBezTo>
                      <a:cubicBezTo>
                        <a:pt x="363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24"/>
                        <a:pt x="0" y="348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70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22"/>
                <p:cNvSpPr/>
                <p:nvPr/>
              </p:nvSpPr>
              <p:spPr>
                <a:xfrm>
                  <a:off x="8720398" y="245939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22"/>
                <p:cNvSpPr/>
                <p:nvPr/>
              </p:nvSpPr>
              <p:spPr>
                <a:xfrm>
                  <a:off x="8712171" y="26027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22"/>
                <p:cNvSpPr/>
                <p:nvPr/>
              </p:nvSpPr>
              <p:spPr>
                <a:xfrm>
                  <a:off x="8720398" y="2748758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22"/>
                <p:cNvSpPr/>
                <p:nvPr/>
              </p:nvSpPr>
              <p:spPr>
                <a:xfrm>
                  <a:off x="8712171" y="289206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22"/>
                <p:cNvSpPr/>
                <p:nvPr/>
              </p:nvSpPr>
              <p:spPr>
                <a:xfrm>
                  <a:off x="8720398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22"/>
                <p:cNvSpPr/>
                <p:nvPr/>
              </p:nvSpPr>
              <p:spPr>
                <a:xfrm>
                  <a:off x="8712171" y="31814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16"/>
                        <a:pt x="224" y="616"/>
                      </a:cubicBezTo>
                      <a:cubicBezTo>
                        <a:pt x="147" y="616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22"/>
                <p:cNvSpPr/>
                <p:nvPr/>
              </p:nvSpPr>
              <p:spPr>
                <a:xfrm>
                  <a:off x="8712171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5" name="Google Shape;7075;p22"/>
                <p:cNvSpPr/>
                <p:nvPr/>
              </p:nvSpPr>
              <p:spPr>
                <a:xfrm>
                  <a:off x="8720398" y="347258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6" name="Google Shape;7076;p22"/>
                <p:cNvSpPr/>
                <p:nvPr/>
              </p:nvSpPr>
              <p:spPr>
                <a:xfrm>
                  <a:off x="8712171" y="36159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7" name="Google Shape;7077;p22"/>
                <p:cNvSpPr/>
                <p:nvPr/>
              </p:nvSpPr>
              <p:spPr>
                <a:xfrm>
                  <a:off x="8712171" y="37601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3" y="170"/>
                        <a:pt x="363" y="339"/>
                      </a:cubicBezTo>
                      <a:cubicBezTo>
                        <a:pt x="363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23"/>
                        <a:pt x="0" y="347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8" name="Google Shape;7078;p22"/>
                <p:cNvSpPr/>
                <p:nvPr/>
              </p:nvSpPr>
              <p:spPr>
                <a:xfrm>
                  <a:off x="8712171" y="390526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70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32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9" name="Google Shape;7079;p22"/>
                <p:cNvSpPr/>
                <p:nvPr/>
              </p:nvSpPr>
              <p:spPr>
                <a:xfrm>
                  <a:off x="8720398" y="40513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0" name="Google Shape;7080;p22"/>
                <p:cNvSpPr/>
                <p:nvPr/>
              </p:nvSpPr>
              <p:spPr>
                <a:xfrm>
                  <a:off x="8720398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24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1" name="Google Shape;7081;p22"/>
                <p:cNvSpPr/>
                <p:nvPr/>
              </p:nvSpPr>
              <p:spPr>
                <a:xfrm>
                  <a:off x="8720398" y="43406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2" name="Google Shape;7082;p22"/>
                <p:cNvSpPr/>
                <p:nvPr/>
              </p:nvSpPr>
              <p:spPr>
                <a:xfrm>
                  <a:off x="8712171" y="44839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3" name="Google Shape;7083;p22"/>
                <p:cNvSpPr/>
                <p:nvPr/>
              </p:nvSpPr>
              <p:spPr>
                <a:xfrm>
                  <a:off x="8720398" y="46300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4" name="Google Shape;7084;p22"/>
                <p:cNvSpPr/>
                <p:nvPr/>
              </p:nvSpPr>
              <p:spPr>
                <a:xfrm>
                  <a:off x="8712171" y="47733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5" name="Google Shape;7085;p22"/>
                <p:cNvSpPr/>
                <p:nvPr/>
              </p:nvSpPr>
              <p:spPr>
                <a:xfrm>
                  <a:off x="8720398" y="49194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24" y="139"/>
                      </a:lnTo>
                      <a:lnTo>
                        <a:pt x="132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6" name="Google Shape;7086;p22"/>
                <p:cNvSpPr/>
                <p:nvPr/>
              </p:nvSpPr>
              <p:spPr>
                <a:xfrm>
                  <a:off x="8712171" y="506272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3" y="170"/>
                        <a:pt x="363" y="332"/>
                      </a:cubicBezTo>
                      <a:cubicBezTo>
                        <a:pt x="363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40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2" y="1"/>
                      </a:moveTo>
                      <a:cubicBezTo>
                        <a:pt x="101" y="1"/>
                        <a:pt x="0" y="116"/>
                        <a:pt x="0" y="340"/>
                      </a:cubicBezTo>
                      <a:cubicBezTo>
                        <a:pt x="8" y="555"/>
                        <a:pt x="93" y="679"/>
                        <a:pt x="224" y="679"/>
                      </a:cubicBezTo>
                      <a:cubicBezTo>
                        <a:pt x="370" y="679"/>
                        <a:pt x="447" y="555"/>
                        <a:pt x="447" y="332"/>
                      </a:cubicBezTo>
                      <a:cubicBezTo>
                        <a:pt x="447" y="124"/>
                        <a:pt x="363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87" name="Google Shape;7087;p22"/>
              <p:cNvGrpSpPr/>
              <p:nvPr/>
            </p:nvGrpSpPr>
            <p:grpSpPr>
              <a:xfrm>
                <a:off x="8924151" y="206"/>
                <a:ext cx="52460" cy="4852321"/>
                <a:chOff x="8855639" y="206"/>
                <a:chExt cx="52460" cy="4852321"/>
              </a:xfrm>
            </p:grpSpPr>
            <p:sp>
              <p:nvSpPr>
                <p:cNvPr id="7088" name="Google Shape;7088;p22"/>
                <p:cNvSpPr/>
                <p:nvPr/>
              </p:nvSpPr>
              <p:spPr>
                <a:xfrm>
                  <a:off x="8863032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9" name="Google Shape;7089;p22"/>
                <p:cNvSpPr/>
                <p:nvPr/>
              </p:nvSpPr>
              <p:spPr>
                <a:xfrm>
                  <a:off x="8863032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0" name="Google Shape;7090;p22"/>
                <p:cNvSpPr/>
                <p:nvPr/>
              </p:nvSpPr>
              <p:spPr>
                <a:xfrm>
                  <a:off x="8863032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1" name="Google Shape;7091;p22"/>
                <p:cNvSpPr/>
                <p:nvPr/>
              </p:nvSpPr>
              <p:spPr>
                <a:xfrm>
                  <a:off x="8863032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2" name="Google Shape;7092;p22"/>
                <p:cNvSpPr/>
                <p:nvPr/>
              </p:nvSpPr>
              <p:spPr>
                <a:xfrm>
                  <a:off x="885563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3" name="Google Shape;7093;p22"/>
                <p:cNvSpPr/>
                <p:nvPr/>
              </p:nvSpPr>
              <p:spPr>
                <a:xfrm>
                  <a:off x="885563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4" name="Google Shape;7094;p22"/>
                <p:cNvSpPr/>
                <p:nvPr/>
              </p:nvSpPr>
              <p:spPr>
                <a:xfrm>
                  <a:off x="8863032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5" name="Google Shape;7095;p22"/>
                <p:cNvSpPr/>
                <p:nvPr/>
              </p:nvSpPr>
              <p:spPr>
                <a:xfrm>
                  <a:off x="885563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6" name="Google Shape;7096;p22"/>
                <p:cNvSpPr/>
                <p:nvPr/>
              </p:nvSpPr>
              <p:spPr>
                <a:xfrm>
                  <a:off x="8863032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7" name="Google Shape;7097;p22"/>
                <p:cNvSpPr/>
                <p:nvPr/>
              </p:nvSpPr>
              <p:spPr>
                <a:xfrm>
                  <a:off x="885563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8" name="Google Shape;7098;p22"/>
                <p:cNvSpPr/>
                <p:nvPr/>
              </p:nvSpPr>
              <p:spPr>
                <a:xfrm>
                  <a:off x="8863032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9" name="Google Shape;7099;p22"/>
                <p:cNvSpPr/>
                <p:nvPr/>
              </p:nvSpPr>
              <p:spPr>
                <a:xfrm>
                  <a:off x="885563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0" name="Google Shape;7100;p22"/>
                <p:cNvSpPr/>
                <p:nvPr/>
              </p:nvSpPr>
              <p:spPr>
                <a:xfrm>
                  <a:off x="8863032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1" name="Google Shape;7101;p22"/>
                <p:cNvSpPr/>
                <p:nvPr/>
              </p:nvSpPr>
              <p:spPr>
                <a:xfrm>
                  <a:off x="885563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2" name="Google Shape;7102;p22"/>
                <p:cNvSpPr/>
                <p:nvPr/>
              </p:nvSpPr>
              <p:spPr>
                <a:xfrm>
                  <a:off x="8863032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3" name="Google Shape;7103;p22"/>
                <p:cNvSpPr/>
                <p:nvPr/>
              </p:nvSpPr>
              <p:spPr>
                <a:xfrm>
                  <a:off x="8863032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4" name="Google Shape;7104;p22"/>
                <p:cNvSpPr/>
                <p:nvPr/>
              </p:nvSpPr>
              <p:spPr>
                <a:xfrm>
                  <a:off x="885563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5" name="Google Shape;7105;p22"/>
                <p:cNvSpPr/>
                <p:nvPr/>
              </p:nvSpPr>
              <p:spPr>
                <a:xfrm>
                  <a:off x="885563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6" name="Google Shape;7106;p22"/>
                <p:cNvSpPr/>
                <p:nvPr/>
              </p:nvSpPr>
              <p:spPr>
                <a:xfrm>
                  <a:off x="8863032" y="260449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7" name="Google Shape;7107;p22"/>
                <p:cNvSpPr/>
                <p:nvPr/>
              </p:nvSpPr>
              <p:spPr>
                <a:xfrm>
                  <a:off x="8855639" y="274780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8" name="Google Shape;7108;p22"/>
                <p:cNvSpPr/>
                <p:nvPr/>
              </p:nvSpPr>
              <p:spPr>
                <a:xfrm>
                  <a:off x="8863032" y="289385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9" name="Google Shape;7109;p22"/>
                <p:cNvSpPr/>
                <p:nvPr/>
              </p:nvSpPr>
              <p:spPr>
                <a:xfrm>
                  <a:off x="8863032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0" name="Google Shape;7110;p22"/>
                <p:cNvSpPr/>
                <p:nvPr/>
              </p:nvSpPr>
              <p:spPr>
                <a:xfrm>
                  <a:off x="8855639" y="3181315"/>
                  <a:ext cx="52460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1" name="Google Shape;7111;p22"/>
                <p:cNvSpPr/>
                <p:nvPr/>
              </p:nvSpPr>
              <p:spPr>
                <a:xfrm>
                  <a:off x="8855639" y="332653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2" name="Google Shape;7112;p22"/>
                <p:cNvSpPr/>
                <p:nvPr/>
              </p:nvSpPr>
              <p:spPr>
                <a:xfrm>
                  <a:off x="8855639" y="347080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2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3" name="Google Shape;7113;p22"/>
                <p:cNvSpPr/>
                <p:nvPr/>
              </p:nvSpPr>
              <p:spPr>
                <a:xfrm>
                  <a:off x="8863032" y="361685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4" name="Google Shape;7114;p22"/>
                <p:cNvSpPr/>
                <p:nvPr/>
              </p:nvSpPr>
              <p:spPr>
                <a:xfrm>
                  <a:off x="8863032" y="37619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22"/>
                <p:cNvSpPr/>
                <p:nvPr/>
              </p:nvSpPr>
              <p:spPr>
                <a:xfrm>
                  <a:off x="8863032" y="390621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6" name="Google Shape;7116;p22"/>
                <p:cNvSpPr/>
                <p:nvPr/>
              </p:nvSpPr>
              <p:spPr>
                <a:xfrm>
                  <a:off x="8855639" y="404953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7" name="Google Shape;7117;p22"/>
                <p:cNvSpPr/>
                <p:nvPr/>
              </p:nvSpPr>
              <p:spPr>
                <a:xfrm>
                  <a:off x="8863032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22"/>
                <p:cNvSpPr/>
                <p:nvPr/>
              </p:nvSpPr>
              <p:spPr>
                <a:xfrm>
                  <a:off x="8855639" y="4338895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9" name="Google Shape;7119;p22"/>
                <p:cNvSpPr/>
                <p:nvPr/>
              </p:nvSpPr>
              <p:spPr>
                <a:xfrm>
                  <a:off x="8863032" y="44849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0" name="Google Shape;7120;p22"/>
                <p:cNvSpPr/>
                <p:nvPr/>
              </p:nvSpPr>
              <p:spPr>
                <a:xfrm>
                  <a:off x="8855639" y="462826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39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3"/>
                        <a:pt x="0" y="339"/>
                      </a:cubicBezTo>
                      <a:cubicBezTo>
                        <a:pt x="0" y="563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22"/>
                <p:cNvSpPr/>
                <p:nvPr/>
              </p:nvSpPr>
              <p:spPr>
                <a:xfrm>
                  <a:off x="8863032" y="47743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22" name="Google Shape;7122;p22"/>
              <p:cNvSpPr/>
              <p:nvPr/>
            </p:nvSpPr>
            <p:spPr>
              <a:xfrm>
                <a:off x="813611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22"/>
              <p:cNvSpPr/>
              <p:nvPr/>
            </p:nvSpPr>
            <p:spPr>
              <a:xfrm>
                <a:off x="813611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22"/>
              <p:cNvSpPr/>
              <p:nvPr/>
            </p:nvSpPr>
            <p:spPr>
              <a:xfrm>
                <a:off x="8136113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22"/>
              <p:cNvSpPr/>
              <p:nvPr/>
            </p:nvSpPr>
            <p:spPr>
              <a:xfrm>
                <a:off x="8136113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22"/>
              <p:cNvSpPr/>
              <p:nvPr/>
            </p:nvSpPr>
            <p:spPr>
              <a:xfrm>
                <a:off x="8128721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22"/>
              <p:cNvSpPr/>
              <p:nvPr/>
            </p:nvSpPr>
            <p:spPr>
              <a:xfrm>
                <a:off x="8128721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22"/>
              <p:cNvSpPr/>
              <p:nvPr/>
            </p:nvSpPr>
            <p:spPr>
              <a:xfrm>
                <a:off x="8136113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22"/>
              <p:cNvSpPr/>
              <p:nvPr/>
            </p:nvSpPr>
            <p:spPr>
              <a:xfrm>
                <a:off x="8128721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30" name="Google Shape;7130;p22"/>
            <p:cNvGrpSpPr/>
            <p:nvPr/>
          </p:nvGrpSpPr>
          <p:grpSpPr>
            <a:xfrm>
              <a:off x="91189" y="206"/>
              <a:ext cx="849678" cy="5143474"/>
              <a:chOff x="91189" y="206"/>
              <a:chExt cx="849678" cy="5143474"/>
            </a:xfrm>
          </p:grpSpPr>
          <p:grpSp>
            <p:nvGrpSpPr>
              <p:cNvPr id="7131" name="Google Shape;7131;p22"/>
              <p:cNvGrpSpPr/>
              <p:nvPr/>
            </p:nvGrpSpPr>
            <p:grpSpPr>
              <a:xfrm>
                <a:off x="356650" y="206"/>
                <a:ext cx="53295" cy="5143474"/>
                <a:chOff x="578867" y="206"/>
                <a:chExt cx="53295" cy="5143474"/>
              </a:xfrm>
            </p:grpSpPr>
            <p:sp>
              <p:nvSpPr>
                <p:cNvPr id="7132" name="Google Shape;7132;p22"/>
                <p:cNvSpPr/>
                <p:nvPr/>
              </p:nvSpPr>
              <p:spPr>
                <a:xfrm>
                  <a:off x="587093" y="206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3" name="Google Shape;7133;p22"/>
                <p:cNvSpPr/>
                <p:nvPr/>
              </p:nvSpPr>
              <p:spPr>
                <a:xfrm>
                  <a:off x="587093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4" name="Google Shape;7134;p22"/>
                <p:cNvSpPr/>
                <p:nvPr/>
              </p:nvSpPr>
              <p:spPr>
                <a:xfrm>
                  <a:off x="587093" y="28957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5" name="Google Shape;7135;p22"/>
                <p:cNvSpPr/>
                <p:nvPr/>
              </p:nvSpPr>
              <p:spPr>
                <a:xfrm>
                  <a:off x="578867" y="432883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6" name="Google Shape;7136;p22"/>
                <p:cNvSpPr/>
                <p:nvPr/>
              </p:nvSpPr>
              <p:spPr>
                <a:xfrm>
                  <a:off x="578867" y="57702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7" name="Google Shape;7137;p22"/>
                <p:cNvSpPr/>
                <p:nvPr/>
              </p:nvSpPr>
              <p:spPr>
                <a:xfrm>
                  <a:off x="587093" y="72308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8" name="Google Shape;7138;p22"/>
                <p:cNvSpPr/>
                <p:nvPr/>
              </p:nvSpPr>
              <p:spPr>
                <a:xfrm>
                  <a:off x="578867" y="86639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9" name="Google Shape;7139;p22"/>
                <p:cNvSpPr/>
                <p:nvPr/>
              </p:nvSpPr>
              <p:spPr>
                <a:xfrm>
                  <a:off x="587093" y="101244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0" name="Google Shape;7140;p22"/>
                <p:cNvSpPr/>
                <p:nvPr/>
              </p:nvSpPr>
              <p:spPr>
                <a:xfrm>
                  <a:off x="578867" y="115575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3" y="610"/>
                      </a:cubicBezTo>
                      <a:cubicBezTo>
                        <a:pt x="146" y="610"/>
                        <a:pt x="92" y="517"/>
                        <a:pt x="92" y="348"/>
                      </a:cubicBezTo>
                      <a:cubicBezTo>
                        <a:pt x="92" y="163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1" name="Google Shape;7141;p22"/>
                <p:cNvSpPr/>
                <p:nvPr/>
              </p:nvSpPr>
              <p:spPr>
                <a:xfrm>
                  <a:off x="578867" y="130097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2" name="Google Shape;7142;p22"/>
                <p:cNvSpPr/>
                <p:nvPr/>
              </p:nvSpPr>
              <p:spPr>
                <a:xfrm>
                  <a:off x="587093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3" name="Google Shape;7143;p22"/>
                <p:cNvSpPr/>
                <p:nvPr/>
              </p:nvSpPr>
              <p:spPr>
                <a:xfrm>
                  <a:off x="587093" y="159117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1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4" name="Google Shape;7144;p22"/>
                <p:cNvSpPr/>
                <p:nvPr/>
              </p:nvSpPr>
              <p:spPr>
                <a:xfrm>
                  <a:off x="587093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5" name="Google Shape;7145;p22"/>
                <p:cNvSpPr/>
                <p:nvPr/>
              </p:nvSpPr>
              <p:spPr>
                <a:xfrm>
                  <a:off x="578867" y="187970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6" name="Google Shape;7146;p22"/>
                <p:cNvSpPr/>
                <p:nvPr/>
              </p:nvSpPr>
              <p:spPr>
                <a:xfrm>
                  <a:off x="587093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1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7" name="Google Shape;7147;p22"/>
                <p:cNvSpPr/>
                <p:nvPr/>
              </p:nvSpPr>
              <p:spPr>
                <a:xfrm>
                  <a:off x="587093" y="217002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8" name="Google Shape;7148;p22"/>
                <p:cNvSpPr/>
                <p:nvPr/>
              </p:nvSpPr>
              <p:spPr>
                <a:xfrm>
                  <a:off x="578867" y="231322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7"/>
                        <a:pt x="223" y="617"/>
                      </a:cubicBezTo>
                      <a:cubicBezTo>
                        <a:pt x="146" y="617"/>
                        <a:pt x="92" y="517"/>
                        <a:pt x="92" y="348"/>
                      </a:cubicBezTo>
                      <a:cubicBezTo>
                        <a:pt x="92" y="170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24"/>
                        <a:pt x="0" y="348"/>
                      </a:cubicBezTo>
                      <a:cubicBezTo>
                        <a:pt x="8" y="563"/>
                        <a:pt x="92" y="679"/>
                        <a:pt x="223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9" name="Google Shape;7149;p22"/>
                <p:cNvSpPr/>
                <p:nvPr/>
              </p:nvSpPr>
              <p:spPr>
                <a:xfrm>
                  <a:off x="587093" y="245939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0" name="Google Shape;7150;p22"/>
                <p:cNvSpPr/>
                <p:nvPr/>
              </p:nvSpPr>
              <p:spPr>
                <a:xfrm>
                  <a:off x="578867" y="2602704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1" name="Google Shape;7151;p22"/>
                <p:cNvSpPr/>
                <p:nvPr/>
              </p:nvSpPr>
              <p:spPr>
                <a:xfrm>
                  <a:off x="587093" y="2748758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2" name="Google Shape;7152;p22"/>
                <p:cNvSpPr/>
                <p:nvPr/>
              </p:nvSpPr>
              <p:spPr>
                <a:xfrm>
                  <a:off x="578867" y="2892069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2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3" name="Google Shape;7153;p22"/>
                <p:cNvSpPr/>
                <p:nvPr/>
              </p:nvSpPr>
              <p:spPr>
                <a:xfrm>
                  <a:off x="587093" y="3038123"/>
                  <a:ext cx="26707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5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6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4" name="Google Shape;7154;p22"/>
                <p:cNvSpPr/>
                <p:nvPr/>
              </p:nvSpPr>
              <p:spPr>
                <a:xfrm>
                  <a:off x="578867" y="31814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16"/>
                        <a:pt x="223" y="616"/>
                      </a:cubicBezTo>
                      <a:cubicBezTo>
                        <a:pt x="146" y="616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5" name="Google Shape;7155;p22"/>
                <p:cNvSpPr/>
                <p:nvPr/>
              </p:nvSpPr>
              <p:spPr>
                <a:xfrm>
                  <a:off x="578867" y="332653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6" name="Google Shape;7156;p22"/>
                <p:cNvSpPr/>
                <p:nvPr/>
              </p:nvSpPr>
              <p:spPr>
                <a:xfrm>
                  <a:off x="587093" y="347258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7" name="Google Shape;7157;p22"/>
                <p:cNvSpPr/>
                <p:nvPr/>
              </p:nvSpPr>
              <p:spPr>
                <a:xfrm>
                  <a:off x="578867" y="361590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8" name="Google Shape;7158;p22"/>
                <p:cNvSpPr/>
                <p:nvPr/>
              </p:nvSpPr>
              <p:spPr>
                <a:xfrm>
                  <a:off x="578867" y="37601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3" y="609"/>
                      </a:cubicBezTo>
                      <a:cubicBezTo>
                        <a:pt x="146" y="609"/>
                        <a:pt x="92" y="516"/>
                        <a:pt x="92" y="347"/>
                      </a:cubicBezTo>
                      <a:cubicBezTo>
                        <a:pt x="92" y="170"/>
                        <a:pt x="146" y="69"/>
                        <a:pt x="223" y="69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23"/>
                        <a:pt x="0" y="347"/>
                      </a:cubicBezTo>
                      <a:cubicBezTo>
                        <a:pt x="8" y="563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9" name="Google Shape;7159;p22"/>
                <p:cNvSpPr/>
                <p:nvPr/>
              </p:nvSpPr>
              <p:spPr>
                <a:xfrm>
                  <a:off x="578867" y="390526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39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0"/>
                      </a:moveTo>
                      <a:cubicBezTo>
                        <a:pt x="100" y="0"/>
                        <a:pt x="0" y="116"/>
                        <a:pt x="0" y="339"/>
                      </a:cubicBezTo>
                      <a:cubicBezTo>
                        <a:pt x="8" y="555"/>
                        <a:pt x="92" y="678"/>
                        <a:pt x="223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0" name="Google Shape;7160;p22"/>
                <p:cNvSpPr/>
                <p:nvPr/>
              </p:nvSpPr>
              <p:spPr>
                <a:xfrm>
                  <a:off x="587093" y="40513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1" name="Google Shape;7161;p22"/>
                <p:cNvSpPr/>
                <p:nvPr/>
              </p:nvSpPr>
              <p:spPr>
                <a:xfrm>
                  <a:off x="587093" y="41955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47"/>
                      </a:lnTo>
                      <a:lnTo>
                        <a:pt x="131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2" name="Google Shape;7162;p22"/>
                <p:cNvSpPr/>
                <p:nvPr/>
              </p:nvSpPr>
              <p:spPr>
                <a:xfrm>
                  <a:off x="587093" y="434068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3" name="Google Shape;7163;p22"/>
                <p:cNvSpPr/>
                <p:nvPr/>
              </p:nvSpPr>
              <p:spPr>
                <a:xfrm>
                  <a:off x="578867" y="448399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22"/>
                <p:cNvSpPr/>
                <p:nvPr/>
              </p:nvSpPr>
              <p:spPr>
                <a:xfrm>
                  <a:off x="587093" y="463004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22"/>
                <p:cNvSpPr/>
                <p:nvPr/>
              </p:nvSpPr>
              <p:spPr>
                <a:xfrm>
                  <a:off x="578867" y="4773360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22"/>
                <p:cNvSpPr/>
                <p:nvPr/>
              </p:nvSpPr>
              <p:spPr>
                <a:xfrm>
                  <a:off x="587093" y="4919414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39"/>
                      </a:lnTo>
                      <a:lnTo>
                        <a:pt x="131" y="78"/>
                      </a:lnTo>
                      <a:lnTo>
                        <a:pt x="139" y="78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22"/>
                <p:cNvSpPr/>
                <p:nvPr/>
              </p:nvSpPr>
              <p:spPr>
                <a:xfrm>
                  <a:off x="578867" y="5062725"/>
                  <a:ext cx="53295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679" extrusionOk="0">
                      <a:moveTo>
                        <a:pt x="223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3" y="609"/>
                      </a:cubicBezTo>
                      <a:cubicBezTo>
                        <a:pt x="146" y="609"/>
                        <a:pt x="92" y="509"/>
                        <a:pt x="92" y="340"/>
                      </a:cubicBezTo>
                      <a:cubicBezTo>
                        <a:pt x="92" y="162"/>
                        <a:pt x="146" y="70"/>
                        <a:pt x="223" y="70"/>
                      </a:cubicBezTo>
                      <a:close/>
                      <a:moveTo>
                        <a:pt x="231" y="1"/>
                      </a:moveTo>
                      <a:cubicBezTo>
                        <a:pt x="100" y="1"/>
                        <a:pt x="0" y="116"/>
                        <a:pt x="0" y="340"/>
                      </a:cubicBezTo>
                      <a:cubicBezTo>
                        <a:pt x="8" y="555"/>
                        <a:pt x="92" y="679"/>
                        <a:pt x="223" y="679"/>
                      </a:cubicBezTo>
                      <a:cubicBezTo>
                        <a:pt x="362" y="679"/>
                        <a:pt x="447" y="555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413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68" name="Google Shape;7168;p22"/>
              <p:cNvGrpSpPr/>
              <p:nvPr/>
            </p:nvGrpSpPr>
            <p:grpSpPr>
              <a:xfrm>
                <a:off x="91189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169" name="Google Shape;7169;p22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0" name="Google Shape;7170;p22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1" name="Google Shape;7171;p22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2" name="Google Shape;7172;p22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3" name="Google Shape;7173;p22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4" name="Google Shape;7174;p22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5" name="Google Shape;7175;p22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6" name="Google Shape;7176;p22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7" name="Google Shape;7177;p22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8" name="Google Shape;7178;p22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9" name="Google Shape;7179;p22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0" name="Google Shape;7180;p22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1" name="Google Shape;7181;p22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2" name="Google Shape;7182;p22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3" name="Google Shape;7183;p22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4" name="Google Shape;7184;p22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5" name="Google Shape;7185;p22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6" name="Google Shape;7186;p22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7" name="Google Shape;7187;p22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8" name="Google Shape;7188;p22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9" name="Google Shape;7189;p22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0" name="Google Shape;7190;p22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1" name="Google Shape;7191;p22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2" name="Google Shape;7192;p22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3" name="Google Shape;7193;p22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4" name="Google Shape;7194;p22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5" name="Google Shape;7195;p22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6" name="Google Shape;7196;p22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22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22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22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22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22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22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203" name="Google Shape;7203;p22"/>
              <p:cNvGrpSpPr/>
              <p:nvPr/>
            </p:nvGrpSpPr>
            <p:grpSpPr>
              <a:xfrm>
                <a:off x="621992" y="206"/>
                <a:ext cx="53414" cy="4852321"/>
                <a:chOff x="774043" y="206"/>
                <a:chExt cx="53414" cy="4852321"/>
              </a:xfrm>
            </p:grpSpPr>
            <p:sp>
              <p:nvSpPr>
                <p:cNvPr id="7204" name="Google Shape;7204;p22"/>
                <p:cNvSpPr/>
                <p:nvPr/>
              </p:nvSpPr>
              <p:spPr>
                <a:xfrm>
                  <a:off x="782269" y="206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5" name="Google Shape;7205;p22"/>
                <p:cNvSpPr/>
                <p:nvPr/>
              </p:nvSpPr>
              <p:spPr>
                <a:xfrm>
                  <a:off x="782269" y="1443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6" name="Google Shape;7206;p22"/>
                <p:cNvSpPr/>
                <p:nvPr/>
              </p:nvSpPr>
              <p:spPr>
                <a:xfrm>
                  <a:off x="782269" y="288618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7" name="Google Shape;7207;p22"/>
                <p:cNvSpPr/>
                <p:nvPr/>
              </p:nvSpPr>
              <p:spPr>
                <a:xfrm>
                  <a:off x="782269" y="43371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8" name="Google Shape;7208;p22"/>
                <p:cNvSpPr/>
                <p:nvPr/>
              </p:nvSpPr>
              <p:spPr>
                <a:xfrm>
                  <a:off x="774043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7"/>
                        <a:pt x="93" y="347"/>
                      </a:cubicBezTo>
                      <a:cubicBezTo>
                        <a:pt x="93" y="163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9" name="Google Shape;7209;p22"/>
                <p:cNvSpPr/>
                <p:nvPr/>
              </p:nvSpPr>
              <p:spPr>
                <a:xfrm>
                  <a:off x="774043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22"/>
                <p:cNvSpPr/>
                <p:nvPr/>
              </p:nvSpPr>
              <p:spPr>
                <a:xfrm>
                  <a:off x="782269" y="86830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22"/>
                <p:cNvSpPr/>
                <p:nvPr/>
              </p:nvSpPr>
              <p:spPr>
                <a:xfrm>
                  <a:off x="774043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9"/>
                      </a:cubicBezTo>
                      <a:cubicBezTo>
                        <a:pt x="362" y="509"/>
                        <a:pt x="316" y="617"/>
                        <a:pt x="224" y="617"/>
                      </a:cubicBezTo>
                      <a:cubicBezTo>
                        <a:pt x="147" y="617"/>
                        <a:pt x="93" y="517"/>
                        <a:pt x="93" y="347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4"/>
                        <a:pt x="0" y="347"/>
                      </a:cubicBezTo>
                      <a:cubicBezTo>
                        <a:pt x="8" y="563"/>
                        <a:pt x="93" y="686"/>
                        <a:pt x="224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22"/>
                <p:cNvSpPr/>
                <p:nvPr/>
              </p:nvSpPr>
              <p:spPr>
                <a:xfrm>
                  <a:off x="782269" y="1156713"/>
                  <a:ext cx="26826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64" extrusionOk="0">
                      <a:moveTo>
                        <a:pt x="147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22"/>
                <p:cNvSpPr/>
                <p:nvPr/>
              </p:nvSpPr>
              <p:spPr>
                <a:xfrm>
                  <a:off x="774043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1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22"/>
                <p:cNvSpPr/>
                <p:nvPr/>
              </p:nvSpPr>
              <p:spPr>
                <a:xfrm>
                  <a:off x="782269" y="144703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5" name="Google Shape;7215;p22"/>
                <p:cNvSpPr/>
                <p:nvPr/>
              </p:nvSpPr>
              <p:spPr>
                <a:xfrm>
                  <a:off x="774043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6" name="Google Shape;7216;p22"/>
                <p:cNvSpPr/>
                <p:nvPr/>
              </p:nvSpPr>
              <p:spPr>
                <a:xfrm>
                  <a:off x="782269" y="1736397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7" name="Google Shape;7217;p22"/>
                <p:cNvSpPr/>
                <p:nvPr/>
              </p:nvSpPr>
              <p:spPr>
                <a:xfrm>
                  <a:off x="774043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62" y="162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62"/>
                        <a:pt x="224" y="62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8" name="Google Shape;7218;p22"/>
                <p:cNvSpPr/>
                <p:nvPr/>
              </p:nvSpPr>
              <p:spPr>
                <a:xfrm>
                  <a:off x="782269" y="2025762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9" name="Google Shape;7219;p22"/>
                <p:cNvSpPr/>
                <p:nvPr/>
              </p:nvSpPr>
              <p:spPr>
                <a:xfrm>
                  <a:off x="782269" y="216990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0" name="Google Shape;7220;p22"/>
                <p:cNvSpPr/>
                <p:nvPr/>
              </p:nvSpPr>
              <p:spPr>
                <a:xfrm>
                  <a:off x="774043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09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1" name="Google Shape;7221;p22"/>
                <p:cNvSpPr/>
                <p:nvPr/>
              </p:nvSpPr>
              <p:spPr>
                <a:xfrm>
                  <a:off x="774043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2" name="Google Shape;7222;p22"/>
                <p:cNvSpPr/>
                <p:nvPr/>
              </p:nvSpPr>
              <p:spPr>
                <a:xfrm>
                  <a:off x="782269" y="260449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3" name="Google Shape;7223;p22"/>
                <p:cNvSpPr/>
                <p:nvPr/>
              </p:nvSpPr>
              <p:spPr>
                <a:xfrm>
                  <a:off x="774043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4" name="Google Shape;7224;p22"/>
                <p:cNvSpPr/>
                <p:nvPr/>
              </p:nvSpPr>
              <p:spPr>
                <a:xfrm>
                  <a:off x="782269" y="2893858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5" name="Google Shape;7225;p22"/>
                <p:cNvSpPr/>
                <p:nvPr/>
              </p:nvSpPr>
              <p:spPr>
                <a:xfrm>
                  <a:off x="782269" y="303812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6" name="Google Shape;7226;p22"/>
                <p:cNvSpPr/>
                <p:nvPr/>
              </p:nvSpPr>
              <p:spPr>
                <a:xfrm>
                  <a:off x="774043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40"/>
                      </a:cubicBezTo>
                      <a:cubicBezTo>
                        <a:pt x="362" y="510"/>
                        <a:pt x="316" y="610"/>
                        <a:pt x="224" y="610"/>
                      </a:cubicBezTo>
                      <a:cubicBezTo>
                        <a:pt x="147" y="610"/>
                        <a:pt x="93" y="517"/>
                        <a:pt x="93" y="348"/>
                      </a:cubicBezTo>
                      <a:cubicBezTo>
                        <a:pt x="93" y="170"/>
                        <a:pt x="147" y="70"/>
                        <a:pt x="224" y="70"/>
                      </a:cubicBezTo>
                      <a:close/>
                      <a:moveTo>
                        <a:pt x="231" y="1"/>
                      </a:moveTo>
                      <a:cubicBezTo>
                        <a:pt x="101" y="1"/>
                        <a:pt x="0" y="124"/>
                        <a:pt x="0" y="340"/>
                      </a:cubicBezTo>
                      <a:cubicBezTo>
                        <a:pt x="8" y="563"/>
                        <a:pt x="93" y="679"/>
                        <a:pt x="224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7" name="Google Shape;7227;p22"/>
                <p:cNvSpPr/>
                <p:nvPr/>
              </p:nvSpPr>
              <p:spPr>
                <a:xfrm>
                  <a:off x="774043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62" y="170"/>
                        <a:pt x="362" y="332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09"/>
                        <a:pt x="93" y="339"/>
                      </a:cubicBezTo>
                      <a:cubicBezTo>
                        <a:pt x="93" y="162"/>
                        <a:pt x="147" y="70"/>
                        <a:pt x="224" y="70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16"/>
                        <a:pt x="0" y="339"/>
                      </a:cubicBezTo>
                      <a:cubicBezTo>
                        <a:pt x="8" y="555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2"/>
                      </a:cubicBezTo>
                      <a:cubicBezTo>
                        <a:pt x="447" y="124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8" name="Google Shape;7228;p22"/>
                <p:cNvSpPr/>
                <p:nvPr/>
              </p:nvSpPr>
              <p:spPr>
                <a:xfrm>
                  <a:off x="774043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1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2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9" name="Google Shape;7229;p22"/>
                <p:cNvSpPr/>
                <p:nvPr/>
              </p:nvSpPr>
              <p:spPr>
                <a:xfrm>
                  <a:off x="782269" y="3616853"/>
                  <a:ext cx="26826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5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0" name="Google Shape;7230;p22"/>
                <p:cNvSpPr/>
                <p:nvPr/>
              </p:nvSpPr>
              <p:spPr>
                <a:xfrm>
                  <a:off x="782269" y="3761953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1" name="Google Shape;7231;p22"/>
                <p:cNvSpPr/>
                <p:nvPr/>
              </p:nvSpPr>
              <p:spPr>
                <a:xfrm>
                  <a:off x="782269" y="390621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2" name="Google Shape;7232;p22"/>
                <p:cNvSpPr/>
                <p:nvPr/>
              </p:nvSpPr>
              <p:spPr>
                <a:xfrm>
                  <a:off x="774043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62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3" name="Google Shape;7233;p22"/>
                <p:cNvSpPr/>
                <p:nvPr/>
              </p:nvSpPr>
              <p:spPr>
                <a:xfrm>
                  <a:off x="782269" y="419558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4" name="Google Shape;7234;p22"/>
                <p:cNvSpPr/>
                <p:nvPr/>
              </p:nvSpPr>
              <p:spPr>
                <a:xfrm>
                  <a:off x="774043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5" name="Google Shape;7235;p22"/>
                <p:cNvSpPr/>
                <p:nvPr/>
              </p:nvSpPr>
              <p:spPr>
                <a:xfrm>
                  <a:off x="782269" y="4484949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6" name="Google Shape;7236;p22"/>
                <p:cNvSpPr/>
                <p:nvPr/>
              </p:nvSpPr>
              <p:spPr>
                <a:xfrm>
                  <a:off x="774043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62" y="170"/>
                        <a:pt x="362" y="339"/>
                      </a:cubicBezTo>
                      <a:cubicBezTo>
                        <a:pt x="362" y="509"/>
                        <a:pt x="316" y="609"/>
                        <a:pt x="224" y="609"/>
                      </a:cubicBezTo>
                      <a:cubicBezTo>
                        <a:pt x="147" y="609"/>
                        <a:pt x="93" y="516"/>
                        <a:pt x="93" y="347"/>
                      </a:cubicBezTo>
                      <a:cubicBezTo>
                        <a:pt x="93" y="170"/>
                        <a:pt x="147" y="69"/>
                        <a:pt x="224" y="69"/>
                      </a:cubicBezTo>
                      <a:close/>
                      <a:moveTo>
                        <a:pt x="231" y="0"/>
                      </a:moveTo>
                      <a:cubicBezTo>
                        <a:pt x="101" y="0"/>
                        <a:pt x="0" y="123"/>
                        <a:pt x="0" y="339"/>
                      </a:cubicBezTo>
                      <a:cubicBezTo>
                        <a:pt x="8" y="563"/>
                        <a:pt x="93" y="678"/>
                        <a:pt x="224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31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7" name="Google Shape;7237;p22"/>
                <p:cNvSpPr/>
                <p:nvPr/>
              </p:nvSpPr>
              <p:spPr>
                <a:xfrm>
                  <a:off x="782269" y="4774314"/>
                  <a:ext cx="26826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" h="656" extrusionOk="0">
                      <a:moveTo>
                        <a:pt x="147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9" y="85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38" name="Google Shape;7238;p22"/>
              <p:cNvSpPr/>
              <p:nvPr/>
            </p:nvSpPr>
            <p:spPr>
              <a:xfrm>
                <a:off x="895799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22"/>
              <p:cNvSpPr/>
              <p:nvPr/>
            </p:nvSpPr>
            <p:spPr>
              <a:xfrm>
                <a:off x="895799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22"/>
              <p:cNvSpPr/>
              <p:nvPr/>
            </p:nvSpPr>
            <p:spPr>
              <a:xfrm>
                <a:off x="895799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1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22"/>
              <p:cNvSpPr/>
              <p:nvPr/>
            </p:nvSpPr>
            <p:spPr>
              <a:xfrm>
                <a:off x="887453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40" y="609"/>
                      <a:pt x="86" y="509"/>
                      <a:pt x="86" y="339"/>
                    </a:cubicBezTo>
                    <a:cubicBezTo>
                      <a:pt x="86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93" y="678"/>
                      <a:pt x="217" y="678"/>
                    </a:cubicBezTo>
                    <a:cubicBezTo>
                      <a:pt x="363" y="678"/>
                      <a:pt x="448" y="555"/>
                      <a:pt x="448" y="331"/>
                    </a:cubicBezTo>
                    <a:cubicBezTo>
                      <a:pt x="448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22"/>
              <p:cNvSpPr/>
              <p:nvPr/>
            </p:nvSpPr>
            <p:spPr>
              <a:xfrm>
                <a:off x="887453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40" y="610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22"/>
              <p:cNvSpPr/>
              <p:nvPr/>
            </p:nvSpPr>
            <p:spPr>
              <a:xfrm>
                <a:off x="895799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22"/>
              <p:cNvSpPr/>
              <p:nvPr/>
            </p:nvSpPr>
            <p:spPr>
              <a:xfrm>
                <a:off x="887453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7" y="70"/>
                      <a:pt x="355" y="170"/>
                      <a:pt x="355" y="340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40" y="617"/>
                      <a:pt x="86" y="517"/>
                      <a:pt x="86" y="348"/>
                    </a:cubicBezTo>
                    <a:cubicBezTo>
                      <a:pt x="86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8"/>
                    </a:cubicBezTo>
                    <a:cubicBezTo>
                      <a:pt x="1" y="563"/>
                      <a:pt x="93" y="679"/>
                      <a:pt x="217" y="679"/>
                    </a:cubicBezTo>
                    <a:cubicBezTo>
                      <a:pt x="363" y="679"/>
                      <a:pt x="448" y="556"/>
                      <a:pt x="448" y="332"/>
                    </a:cubicBezTo>
                    <a:cubicBezTo>
                      <a:pt x="448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22"/>
              <p:cNvSpPr/>
              <p:nvPr/>
            </p:nvSpPr>
            <p:spPr>
              <a:xfrm>
                <a:off x="895799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1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46" name="Google Shape;7246;p22"/>
          <p:cNvSpPr txBox="1">
            <a:spLocks noGrp="1"/>
          </p:cNvSpPr>
          <p:nvPr>
            <p:ph type="title" hasCustomPrompt="1"/>
          </p:nvPr>
        </p:nvSpPr>
        <p:spPr>
          <a:xfrm>
            <a:off x="209074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7" name="Google Shape;7247;p22"/>
          <p:cNvSpPr txBox="1">
            <a:spLocks noGrp="1"/>
          </p:cNvSpPr>
          <p:nvPr>
            <p:ph type="subTitle" idx="1"/>
          </p:nvPr>
        </p:nvSpPr>
        <p:spPr>
          <a:xfrm>
            <a:off x="147784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48" name="Google Shape;7248;p22"/>
          <p:cNvSpPr txBox="1">
            <a:spLocks noGrp="1"/>
          </p:cNvSpPr>
          <p:nvPr>
            <p:ph type="subTitle" idx="2"/>
          </p:nvPr>
        </p:nvSpPr>
        <p:spPr>
          <a:xfrm>
            <a:off x="147784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9" name="Google Shape;7249;p22"/>
          <p:cNvSpPr txBox="1">
            <a:spLocks noGrp="1"/>
          </p:cNvSpPr>
          <p:nvPr>
            <p:ph type="title" idx="3" hasCustomPrompt="1"/>
          </p:nvPr>
        </p:nvSpPr>
        <p:spPr>
          <a:xfrm>
            <a:off x="5941160" y="1274850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0" name="Google Shape;7250;p22"/>
          <p:cNvSpPr txBox="1">
            <a:spLocks noGrp="1"/>
          </p:cNvSpPr>
          <p:nvPr>
            <p:ph type="subTitle" idx="4"/>
          </p:nvPr>
        </p:nvSpPr>
        <p:spPr>
          <a:xfrm>
            <a:off x="5328260" y="1752842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1" name="Google Shape;7251;p22"/>
          <p:cNvSpPr txBox="1">
            <a:spLocks noGrp="1"/>
          </p:cNvSpPr>
          <p:nvPr>
            <p:ph type="subTitle" idx="5"/>
          </p:nvPr>
        </p:nvSpPr>
        <p:spPr>
          <a:xfrm>
            <a:off x="5328260" y="2199733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2" name="Google Shape;7252;p22"/>
          <p:cNvSpPr txBox="1">
            <a:spLocks noGrp="1"/>
          </p:cNvSpPr>
          <p:nvPr>
            <p:ph type="title" idx="6" hasCustomPrompt="1"/>
          </p:nvPr>
        </p:nvSpPr>
        <p:spPr>
          <a:xfrm>
            <a:off x="209074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3" name="Google Shape;7253;p22"/>
          <p:cNvSpPr txBox="1">
            <a:spLocks noGrp="1"/>
          </p:cNvSpPr>
          <p:nvPr>
            <p:ph type="subTitle" idx="7"/>
          </p:nvPr>
        </p:nvSpPr>
        <p:spPr>
          <a:xfrm>
            <a:off x="147784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4" name="Google Shape;7254;p22"/>
          <p:cNvSpPr txBox="1">
            <a:spLocks noGrp="1"/>
          </p:cNvSpPr>
          <p:nvPr>
            <p:ph type="subTitle" idx="8"/>
          </p:nvPr>
        </p:nvSpPr>
        <p:spPr>
          <a:xfrm>
            <a:off x="147784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5" name="Google Shape;7255;p2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6" name="Google Shape;7256;p22"/>
          <p:cNvSpPr txBox="1">
            <a:spLocks noGrp="1"/>
          </p:cNvSpPr>
          <p:nvPr>
            <p:ph type="title" idx="13" hasCustomPrompt="1"/>
          </p:nvPr>
        </p:nvSpPr>
        <p:spPr>
          <a:xfrm>
            <a:off x="5941160" y="3027835"/>
            <a:ext cx="1112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57" name="Google Shape;7257;p22"/>
          <p:cNvSpPr txBox="1">
            <a:spLocks noGrp="1"/>
          </p:cNvSpPr>
          <p:nvPr>
            <p:ph type="subTitle" idx="14"/>
          </p:nvPr>
        </p:nvSpPr>
        <p:spPr>
          <a:xfrm>
            <a:off x="5328260" y="3505837"/>
            <a:ext cx="2337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258" name="Google Shape;7258;p22"/>
          <p:cNvSpPr txBox="1">
            <a:spLocks noGrp="1"/>
          </p:cNvSpPr>
          <p:nvPr>
            <p:ph type="subTitle" idx="15"/>
          </p:nvPr>
        </p:nvSpPr>
        <p:spPr>
          <a:xfrm>
            <a:off x="5328260" y="3952725"/>
            <a:ext cx="23379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23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261" name="Google Shape;7261;p2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1" name="Google Shape;7311;p23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7312" name="Google Shape;7312;p23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7313" name="Google Shape;7313;p23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3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3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3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3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3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3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3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3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3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3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4" name="Google Shape;7324;p23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5" name="Google Shape;7325;p23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6" name="Google Shape;7326;p23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3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3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3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3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31" name="Google Shape;7331;p23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7332" name="Google Shape;7332;p23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3" name="Google Shape;7333;p23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4" name="Google Shape;7334;p23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5" name="Google Shape;7335;p23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6" name="Google Shape;7336;p23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7" name="Google Shape;7337;p23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8" name="Google Shape;7338;p23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9" name="Google Shape;7339;p23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0" name="Google Shape;7340;p23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1" name="Google Shape;7341;p23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2" name="Google Shape;7342;p23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3" name="Google Shape;7343;p23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4" name="Google Shape;7344;p23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5" name="Google Shape;7345;p23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6" name="Google Shape;7346;p23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7" name="Google Shape;7347;p23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8" name="Google Shape;7348;p23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9" name="Google Shape;7349;p23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0" name="Google Shape;7350;p23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1" name="Google Shape;7351;p23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2" name="Google Shape;7352;p23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3" name="Google Shape;7353;p23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4" name="Google Shape;7354;p23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5" name="Google Shape;7355;p23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6" name="Google Shape;7356;p23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7" name="Google Shape;7357;p23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8" name="Google Shape;7358;p23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9" name="Google Shape;7359;p23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0" name="Google Shape;7360;p23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1" name="Google Shape;7361;p23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2" name="Google Shape;7362;p23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3" name="Google Shape;7363;p23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4" name="Google Shape;7364;p23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5" name="Google Shape;7365;p23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66" name="Google Shape;7366;p23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3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3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3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3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3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3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3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4" name="Google Shape;7374;p23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7375" name="Google Shape;7375;p23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3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7" name="Google Shape;7377;p23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7378" name="Google Shape;7378;p23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7379" name="Google Shape;7379;p23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0" name="Google Shape;7380;p23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1" name="Google Shape;7381;p23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2" name="Google Shape;7382;p23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3" name="Google Shape;7383;p23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4" name="Google Shape;7384;p23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5" name="Google Shape;7385;p23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6" name="Google Shape;7386;p23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7" name="Google Shape;7387;p23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8" name="Google Shape;7388;p23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89" name="Google Shape;7389;p23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0" name="Google Shape;7390;p23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1" name="Google Shape;7391;p23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2" name="Google Shape;7392;p23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3" name="Google Shape;7393;p23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4" name="Google Shape;7394;p23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5" name="Google Shape;7395;p23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6" name="Google Shape;7396;p23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7" name="Google Shape;7397;p23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8" name="Google Shape;7398;p23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99" name="Google Shape;7399;p23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0" name="Google Shape;7400;p23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1" name="Google Shape;7401;p23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2" name="Google Shape;7402;p23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3" name="Google Shape;7403;p23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4" name="Google Shape;7404;p23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5" name="Google Shape;7405;p23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6" name="Google Shape;7406;p23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7" name="Google Shape;7407;p23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8" name="Google Shape;7408;p23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09" name="Google Shape;7409;p23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0" name="Google Shape;7410;p23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1" name="Google Shape;7411;p23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2" name="Google Shape;7412;p23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3" name="Google Shape;7413;p23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14" name="Google Shape;7414;p23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415" name="Google Shape;7415;p23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6" name="Google Shape;7416;p23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7" name="Google Shape;7417;p23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8" name="Google Shape;7418;p23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9" name="Google Shape;7419;p23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0" name="Google Shape;7420;p23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1" name="Google Shape;7421;p23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2" name="Google Shape;7422;p23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3" name="Google Shape;7423;p23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4" name="Google Shape;7424;p23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5" name="Google Shape;7425;p23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6" name="Google Shape;7426;p23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7" name="Google Shape;7427;p23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8" name="Google Shape;7428;p23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9" name="Google Shape;7429;p23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0" name="Google Shape;7430;p23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1" name="Google Shape;7431;p23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2" name="Google Shape;7432;p23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3" name="Google Shape;7433;p23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4" name="Google Shape;7434;p23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5" name="Google Shape;7435;p23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6" name="Google Shape;7436;p23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7" name="Google Shape;7437;p23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8" name="Google Shape;7438;p23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39" name="Google Shape;7439;p23"/>
          <p:cNvSpPr txBox="1">
            <a:spLocks noGrp="1"/>
          </p:cNvSpPr>
          <p:nvPr>
            <p:ph type="subTitle" idx="1"/>
          </p:nvPr>
        </p:nvSpPr>
        <p:spPr>
          <a:xfrm>
            <a:off x="5668750" y="2345816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0" name="Google Shape;7440;p23"/>
          <p:cNvSpPr txBox="1">
            <a:spLocks noGrp="1"/>
          </p:cNvSpPr>
          <p:nvPr>
            <p:ph type="subTitle" idx="2"/>
          </p:nvPr>
        </p:nvSpPr>
        <p:spPr>
          <a:xfrm>
            <a:off x="5668750" y="2827636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1" name="Google Shape;7441;p23"/>
          <p:cNvSpPr txBox="1">
            <a:spLocks noGrp="1"/>
          </p:cNvSpPr>
          <p:nvPr>
            <p:ph type="subTitle" idx="3"/>
          </p:nvPr>
        </p:nvSpPr>
        <p:spPr>
          <a:xfrm>
            <a:off x="5668750" y="1222004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2" name="Google Shape;7442;p23"/>
          <p:cNvSpPr txBox="1">
            <a:spLocks noGrp="1"/>
          </p:cNvSpPr>
          <p:nvPr>
            <p:ph type="subTitle" idx="4"/>
          </p:nvPr>
        </p:nvSpPr>
        <p:spPr>
          <a:xfrm>
            <a:off x="5668750" y="17038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3" name="Google Shape;7443;p23"/>
          <p:cNvSpPr txBox="1">
            <a:spLocks noGrp="1"/>
          </p:cNvSpPr>
          <p:nvPr>
            <p:ph type="subTitle" idx="5"/>
          </p:nvPr>
        </p:nvSpPr>
        <p:spPr>
          <a:xfrm>
            <a:off x="5668750" y="3469628"/>
            <a:ext cx="2641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4" name="Google Shape;7444;p23"/>
          <p:cNvSpPr txBox="1">
            <a:spLocks noGrp="1"/>
          </p:cNvSpPr>
          <p:nvPr>
            <p:ph type="subTitle" idx="6"/>
          </p:nvPr>
        </p:nvSpPr>
        <p:spPr>
          <a:xfrm>
            <a:off x="5668750" y="395144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5" name="Google Shape;7445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446" name="Google Shape;7446;p23"/>
          <p:cNvSpPr txBox="1">
            <a:spLocks noGrp="1"/>
          </p:cNvSpPr>
          <p:nvPr>
            <p:ph type="subTitle" idx="7"/>
          </p:nvPr>
        </p:nvSpPr>
        <p:spPr>
          <a:xfrm>
            <a:off x="1739500" y="1222004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7" name="Google Shape;7447;p23"/>
          <p:cNvSpPr txBox="1">
            <a:spLocks noGrp="1"/>
          </p:cNvSpPr>
          <p:nvPr>
            <p:ph type="subTitle" idx="8"/>
          </p:nvPr>
        </p:nvSpPr>
        <p:spPr>
          <a:xfrm>
            <a:off x="1739500" y="1703824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8" name="Google Shape;7448;p23"/>
          <p:cNvSpPr txBox="1">
            <a:spLocks noGrp="1"/>
          </p:cNvSpPr>
          <p:nvPr>
            <p:ph type="subTitle" idx="9"/>
          </p:nvPr>
        </p:nvSpPr>
        <p:spPr>
          <a:xfrm>
            <a:off x="1739500" y="2345816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49" name="Google Shape;7449;p23"/>
          <p:cNvSpPr txBox="1">
            <a:spLocks noGrp="1"/>
          </p:cNvSpPr>
          <p:nvPr>
            <p:ph type="subTitle" idx="13"/>
          </p:nvPr>
        </p:nvSpPr>
        <p:spPr>
          <a:xfrm>
            <a:off x="1739500" y="2827636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0" name="Google Shape;7450;p23"/>
          <p:cNvSpPr txBox="1">
            <a:spLocks noGrp="1"/>
          </p:cNvSpPr>
          <p:nvPr>
            <p:ph type="subTitle" idx="14"/>
          </p:nvPr>
        </p:nvSpPr>
        <p:spPr>
          <a:xfrm>
            <a:off x="1739500" y="3469628"/>
            <a:ext cx="26415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451" name="Google Shape;7451;p23"/>
          <p:cNvSpPr txBox="1">
            <a:spLocks noGrp="1"/>
          </p:cNvSpPr>
          <p:nvPr>
            <p:ph type="subTitle" idx="15"/>
          </p:nvPr>
        </p:nvSpPr>
        <p:spPr>
          <a:xfrm>
            <a:off x="1739500" y="3951448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3_2">
    <p:spTree>
      <p:nvGrpSpPr>
        <p:cNvPr id="1" name="Shape 7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3" name="Google Shape;7453;p2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454" name="Google Shape;7454;p2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4" name="Google Shape;7504;p24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7505" name="Google Shape;7505;p24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4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4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4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4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4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4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4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4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4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4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4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4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4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4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4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4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4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4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4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4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4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4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4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4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4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4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4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4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4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4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4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4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4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4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4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4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4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4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4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4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4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4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4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4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4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4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4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4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4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4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4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4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4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4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4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4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4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4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4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4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4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4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4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4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4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4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4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4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4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4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4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4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4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4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4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4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4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4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4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4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4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4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4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4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4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4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4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4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4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4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4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4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4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4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4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4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4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4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4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4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4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4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4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4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4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4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4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4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4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4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4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4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4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4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4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4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4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4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4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4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4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4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4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4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4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4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4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4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4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4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4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4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4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4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4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4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4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4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4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4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4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4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4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4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4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4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4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4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4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4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4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4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4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4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4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4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4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4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4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4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4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4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4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4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4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4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4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4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4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4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4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4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4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4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4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4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4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4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4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4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4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4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4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4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4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4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4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4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4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4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4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4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4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4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4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4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4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4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4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4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4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4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4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4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4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4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4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4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4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24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24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4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4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4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4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4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4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4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4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4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4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4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4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4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4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4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4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4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4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4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4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4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4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4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4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4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4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4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4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4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4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4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4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4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4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4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4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4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4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24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24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24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24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24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24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1" name="Google Shape;7761;p24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24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24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24"/>
            <p:cNvSpPr/>
            <p:nvPr/>
          </p:nvSpPr>
          <p:spPr>
            <a:xfrm>
              <a:off x="243185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5" name="Google Shape;7765;p24"/>
            <p:cNvSpPr/>
            <p:nvPr/>
          </p:nvSpPr>
          <p:spPr>
            <a:xfrm>
              <a:off x="242351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6" name="Google Shape;7766;p24"/>
            <p:cNvSpPr/>
            <p:nvPr/>
          </p:nvSpPr>
          <p:spPr>
            <a:xfrm>
              <a:off x="243185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24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24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24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24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1" name="Google Shape;7771;p24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2" name="Google Shape;7772;p24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3" name="Google Shape;7773;p24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24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24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6" name="Google Shape;7776;p24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7" name="Google Shape;7777;p24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24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24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24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24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2" name="Google Shape;7782;p24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3" name="Google Shape;7783;p24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24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5" name="Google Shape;7785;p24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6" name="Google Shape;7786;p24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24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24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24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24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24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24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24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24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24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24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24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24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24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24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24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24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24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24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24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24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24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24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24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24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24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24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24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24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24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24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24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24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24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24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24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4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4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24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24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24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24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24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24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24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24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24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24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24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24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24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24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24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24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24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24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24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24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24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24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24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24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24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24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24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24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24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24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24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24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24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24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24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24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24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24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24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24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24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24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24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24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24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24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24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24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24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24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24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24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24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24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24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24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24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24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24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24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24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24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24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24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24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24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24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24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24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24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24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24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24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24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24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24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24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24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24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24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24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24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24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24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24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24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24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24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24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24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24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24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24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24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24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24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24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24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24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24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24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24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24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24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24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24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24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24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24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24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24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4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4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24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24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24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24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24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24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24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24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24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24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24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24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24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24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24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2" name="Google Shape;7952;p24"/>
          <p:cNvSpPr txBox="1">
            <a:spLocks noGrp="1"/>
          </p:cNvSpPr>
          <p:nvPr>
            <p:ph type="title" hasCustomPrompt="1"/>
          </p:nvPr>
        </p:nvSpPr>
        <p:spPr>
          <a:xfrm>
            <a:off x="820836" y="3245926"/>
            <a:ext cx="25740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53" name="Google Shape;7953;p24"/>
          <p:cNvSpPr txBox="1">
            <a:spLocks noGrp="1"/>
          </p:cNvSpPr>
          <p:nvPr>
            <p:ph type="subTitle" idx="1"/>
          </p:nvPr>
        </p:nvSpPr>
        <p:spPr>
          <a:xfrm>
            <a:off x="820825" y="3950645"/>
            <a:ext cx="2574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4" name="Google Shape;7954;p24"/>
          <p:cNvSpPr txBox="1">
            <a:spLocks noGrp="1"/>
          </p:cNvSpPr>
          <p:nvPr>
            <p:ph type="title" idx="2" hasCustomPrompt="1"/>
          </p:nvPr>
        </p:nvSpPr>
        <p:spPr>
          <a:xfrm>
            <a:off x="3284997" y="1617875"/>
            <a:ext cx="25740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4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55" name="Google Shape;7955;p24"/>
          <p:cNvSpPr txBox="1">
            <a:spLocks noGrp="1"/>
          </p:cNvSpPr>
          <p:nvPr>
            <p:ph type="subTitle" idx="3"/>
          </p:nvPr>
        </p:nvSpPr>
        <p:spPr>
          <a:xfrm>
            <a:off x="3285000" y="2322592"/>
            <a:ext cx="2574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6" name="Google Shape;7956;p24"/>
          <p:cNvSpPr txBox="1">
            <a:spLocks noGrp="1"/>
          </p:cNvSpPr>
          <p:nvPr>
            <p:ph type="title" idx="4" hasCustomPrompt="1"/>
          </p:nvPr>
        </p:nvSpPr>
        <p:spPr>
          <a:xfrm>
            <a:off x="5749162" y="3245926"/>
            <a:ext cx="25740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4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7" name="Google Shape;7957;p24"/>
          <p:cNvSpPr txBox="1">
            <a:spLocks noGrp="1"/>
          </p:cNvSpPr>
          <p:nvPr>
            <p:ph type="subTitle" idx="5"/>
          </p:nvPr>
        </p:nvSpPr>
        <p:spPr>
          <a:xfrm>
            <a:off x="5749174" y="3950645"/>
            <a:ext cx="25740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7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9" name="Google Shape;7959;p2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7960" name="Google Shape;7960;p2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2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2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2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2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2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2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2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2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2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2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2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2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2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2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2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2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2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2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2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2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2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2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2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2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2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2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2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2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2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2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2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2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2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2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2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2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2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2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2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2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2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2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2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2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0" name="Google Shape;8010;p25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8011" name="Google Shape;8011;p25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8012" name="Google Shape;8012;p25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5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5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5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5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5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5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5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5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5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5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5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5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5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6" name="Google Shape;8026;p25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7" name="Google Shape;8027;p25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5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5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5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5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5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5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5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5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5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5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5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5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5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5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5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5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5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5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5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5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8" name="Google Shape;8048;p25"/>
            <p:cNvGrpSpPr/>
            <p:nvPr/>
          </p:nvGrpSpPr>
          <p:grpSpPr>
            <a:xfrm>
              <a:off x="8525900" y="206"/>
              <a:ext cx="53414" cy="5143474"/>
              <a:chOff x="8511811" y="206"/>
              <a:chExt cx="53414" cy="5143474"/>
            </a:xfrm>
          </p:grpSpPr>
          <p:sp>
            <p:nvSpPr>
              <p:cNvPr id="8049" name="Google Shape;8049;p2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7" name="Google Shape;8067;p2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8" name="Google Shape;8068;p2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1" name="Google Shape;8071;p2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2" name="Google Shape;8072;p2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85" name="Google Shape;8085;p25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086" name="Google Shape;8086;p2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9" name="Google Shape;8109;p2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0" name="Google Shape;8110;p2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2" name="Google Shape;8122;p25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123" name="Google Shape;8123;p2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7" name="Google Shape;8137;p2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8" name="Google Shape;8138;p2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9" name="Google Shape;8139;p2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0" name="Google Shape;8140;p2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1" name="Google Shape;8141;p2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2" name="Google Shape;8142;p2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3" name="Google Shape;8143;p2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4" name="Google Shape;8144;p2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5" name="Google Shape;8145;p2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6" name="Google Shape;8146;p2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7" name="Google Shape;8147;p2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8" name="Google Shape;8148;p2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9" name="Google Shape;8149;p2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0" name="Google Shape;8150;p2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1" name="Google Shape;8151;p2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2" name="Google Shape;8152;p2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3" name="Google Shape;8153;p2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4" name="Google Shape;8154;p2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5" name="Google Shape;8155;p2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6" name="Google Shape;8156;p2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7" name="Google Shape;8157;p25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8158" name="Google Shape;8158;p2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9" name="Google Shape;8159;p2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0" name="Google Shape;8160;p2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1" name="Google Shape;8161;p2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2" name="Google Shape;8162;p2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3" name="Google Shape;8163;p2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4" name="Google Shape;8164;p2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5" name="Google Shape;8165;p2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6" name="Google Shape;8166;p2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7" name="Google Shape;8167;p2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8" name="Google Shape;8168;p2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9" name="Google Shape;8169;p2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0" name="Google Shape;8170;p2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1" name="Google Shape;8171;p2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2" name="Google Shape;8172;p2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3" name="Google Shape;8173;p2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4" name="Google Shape;8174;p2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7" name="Google Shape;8187;p2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8" name="Google Shape;8188;p2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92" name="Google Shape;8192;p25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25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25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25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25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25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25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9" name="Google Shape;8199;p25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200" name="Google Shape;8200;p25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5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5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5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5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5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5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5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5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5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25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25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25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25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25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5" name="Google Shape;8215;p25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6" name="Google Shape;8216;p25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7" name="Google Shape;8217;p25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8" name="Google Shape;8218;p25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9" name="Google Shape;8219;p25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0" name="Google Shape;8220;p25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1" name="Google Shape;8221;p25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2" name="Google Shape;8222;p25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3" name="Google Shape;8223;p25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4" name="Google Shape;8224;p25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5" name="Google Shape;8225;p25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6" name="Google Shape;8226;p25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7" name="Google Shape;8227;p25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8" name="Google Shape;8228;p25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9" name="Google Shape;8229;p25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0" name="Google Shape;8230;p25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1" name="Google Shape;8231;p25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2" name="Google Shape;8232;p25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3" name="Google Shape;8233;p25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34" name="Google Shape;8234;p25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25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25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25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25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25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25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41" name="Google Shape;8241;p25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38520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42" name="Google Shape;8242;p2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43" name="Google Shape;8243;p25"/>
          <p:cNvSpPr>
            <a:spLocks noGrp="1"/>
          </p:cNvSpPr>
          <p:nvPr>
            <p:ph type="pic" idx="2"/>
          </p:nvPr>
        </p:nvSpPr>
        <p:spPr>
          <a:xfrm>
            <a:off x="526802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">
    <p:spTree>
      <p:nvGrpSpPr>
        <p:cNvPr id="1" name="Shape 8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5" name="Google Shape;8245;p2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246" name="Google Shape;8246;p2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2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2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2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2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2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2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2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2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2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2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2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2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2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2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2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2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2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2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2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2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2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2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2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2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2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2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2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2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2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2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2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2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2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2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2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2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2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2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2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2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2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2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2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2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2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2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2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2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2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6" name="Google Shape;8296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297" name="Google Shape;8297;p26"/>
          <p:cNvSpPr>
            <a:spLocks noGrp="1"/>
          </p:cNvSpPr>
          <p:nvPr>
            <p:ph type="pic" idx="2"/>
          </p:nvPr>
        </p:nvSpPr>
        <p:spPr>
          <a:xfrm>
            <a:off x="1034726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298" name="Google Shape;8298;p26"/>
          <p:cNvSpPr txBox="1">
            <a:spLocks noGrp="1"/>
          </p:cNvSpPr>
          <p:nvPr>
            <p:ph type="subTitle" idx="1"/>
          </p:nvPr>
        </p:nvSpPr>
        <p:spPr>
          <a:xfrm flipH="1">
            <a:off x="5100228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299" name="Google Shape;8299;p26"/>
          <p:cNvSpPr txBox="1">
            <a:spLocks noGrp="1"/>
          </p:cNvSpPr>
          <p:nvPr>
            <p:ph type="subTitle" idx="3"/>
          </p:nvPr>
        </p:nvSpPr>
        <p:spPr>
          <a:xfrm flipH="1">
            <a:off x="5100228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8300" name="Google Shape;8300;p26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8301" name="Google Shape;8301;p26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26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26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26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26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26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26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26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26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26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26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26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26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26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26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26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26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26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9" name="Google Shape;8319;p26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8320" name="Google Shape;8320;p26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1" name="Google Shape;8321;p26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2" name="Google Shape;8322;p26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3" name="Google Shape;8323;p26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4" name="Google Shape;8324;p26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5" name="Google Shape;8325;p26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6" name="Google Shape;8326;p26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7" name="Google Shape;8327;p26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8" name="Google Shape;8328;p26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9" name="Google Shape;8329;p26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0" name="Google Shape;8330;p26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1" name="Google Shape;8331;p26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2" name="Google Shape;8332;p26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3" name="Google Shape;8333;p26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4" name="Google Shape;8334;p26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5" name="Google Shape;8335;p26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6" name="Google Shape;8336;p26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7" name="Google Shape;8337;p26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26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26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0" name="Google Shape;8340;p26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1" name="Google Shape;8341;p26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26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26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26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26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26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26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26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26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26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26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26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26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26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5" name="Google Shape;8355;p26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6" name="Google Shape;8356;p26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8357" name="Google Shape;8357;p26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26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26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26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26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26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26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26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26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26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26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26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26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26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26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26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26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26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26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26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26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26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26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26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26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26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26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26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26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26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26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26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26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26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26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26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3" name="Google Shape;8393;p26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8394" name="Google Shape;8394;p26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26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26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26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26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26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26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26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26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26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26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26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26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26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8" name="Google Shape;8408;p26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9" name="Google Shape;8409;p26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0" name="Google Shape;8410;p26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1" name="Google Shape;8411;p26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2" name="Google Shape;8412;p26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3" name="Google Shape;8413;p26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4" name="Google Shape;8414;p26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5" name="Google Shape;8415;p26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6" name="Google Shape;8416;p26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7" name="Google Shape;8417;p26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8" name="Google Shape;8418;p26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9" name="Google Shape;8419;p26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0" name="Google Shape;8420;p26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1" name="Google Shape;8421;p26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2" name="Google Shape;8422;p26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3" name="Google Shape;8423;p26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4" name="Google Shape;8424;p26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5" name="Google Shape;8425;p26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6" name="Google Shape;8426;p26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7" name="Google Shape;8427;p26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8" name="Google Shape;8428;p26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8429" name="Google Shape;8429;p26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0" name="Google Shape;8430;p26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1" name="Google Shape;8431;p26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2" name="Google Shape;8432;p26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3" name="Google Shape;8433;p26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4" name="Google Shape;8434;p26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5" name="Google Shape;8435;p26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6" name="Google Shape;8436;p26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7" name="Google Shape;8437;p26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8" name="Google Shape;8438;p26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9" name="Google Shape;8439;p26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0" name="Google Shape;8440;p26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1" name="Google Shape;8441;p26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2" name="Google Shape;8442;p26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8443;p26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8444;p26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8445;p26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8446;p26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8447;p26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8448;p26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8449;p26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8450;p26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8451;p26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8452;p26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8453;p26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8454;p26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8455;p26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8456;p26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8457;p26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8458;p26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8459;p26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8460;p26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8461;p26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8462;p26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63" name="Google Shape;8463;p26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26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26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26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26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26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26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26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26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26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26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26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26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26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26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26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26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26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26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26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26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26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26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26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26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26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26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26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26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26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26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26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26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26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_1_1_1_1">
    <p:spTree>
      <p:nvGrpSpPr>
        <p:cNvPr id="1" name="Shape 8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8" name="Google Shape;8498;p2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499" name="Google Shape;8499;p2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9" name="Google Shape;8549;p27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8550" name="Google Shape;8550;p27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8551" name="Google Shape;8551;p27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2" name="Google Shape;8552;p27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3" name="Google Shape;8553;p27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4" name="Google Shape;8554;p27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5" name="Google Shape;8555;p27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6" name="Google Shape;8556;p27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7" name="Google Shape;8557;p27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8" name="Google Shape;8558;p27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9" name="Google Shape;8559;p27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0" name="Google Shape;8560;p27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1" name="Google Shape;8561;p27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2" name="Google Shape;8562;p27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3" name="Google Shape;8563;p27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4" name="Google Shape;8564;p27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5" name="Google Shape;8565;p27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6" name="Google Shape;8566;p27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7" name="Google Shape;8567;p27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8" name="Google Shape;8568;p27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69" name="Google Shape;8569;p27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8570" name="Google Shape;8570;p27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1" name="Google Shape;8571;p27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2" name="Google Shape;8572;p27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3" name="Google Shape;8573;p27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4" name="Google Shape;8574;p27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5" name="Google Shape;8575;p27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6" name="Google Shape;8576;p27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7" name="Google Shape;8577;p27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8" name="Google Shape;8578;p27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9" name="Google Shape;8579;p27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0" name="Google Shape;8580;p27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1" name="Google Shape;8581;p27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2" name="Google Shape;8582;p27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3" name="Google Shape;8583;p27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4" name="Google Shape;8584;p27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5" name="Google Shape;8585;p27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6" name="Google Shape;8586;p27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7" name="Google Shape;8587;p27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8" name="Google Shape;8588;p27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9" name="Google Shape;8589;p27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0" name="Google Shape;8590;p27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1" name="Google Shape;8591;p27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2" name="Google Shape;8592;p27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3" name="Google Shape;8593;p27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4" name="Google Shape;8594;p27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5" name="Google Shape;8595;p27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6" name="Google Shape;8596;p27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7" name="Google Shape;8597;p27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8" name="Google Shape;8598;p27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9" name="Google Shape;8599;p27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0" name="Google Shape;8600;p27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1" name="Google Shape;8601;p27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2" name="Google Shape;8602;p27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3" name="Google Shape;8603;p27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604" name="Google Shape;8604;p27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5" name="Google Shape;8605;p27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6" name="Google Shape;8606;p27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7" name="Google Shape;8607;p27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8" name="Google Shape;8608;p27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9" name="Google Shape;8609;p27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0" name="Google Shape;8610;p27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1" name="Google Shape;8611;p27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2" name="Google Shape;8612;p27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8613" name="Google Shape;8613;p27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4" name="Google Shape;8614;p27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15" name="Google Shape;8615;p27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8616" name="Google Shape;8616;p27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8617" name="Google Shape;8617;p27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8" name="Google Shape;8618;p27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9" name="Google Shape;8619;p27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0" name="Google Shape;8620;p27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1" name="Google Shape;8621;p27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2" name="Google Shape;8622;p27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3" name="Google Shape;8623;p27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4" name="Google Shape;8624;p27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5" name="Google Shape;8625;p27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6" name="Google Shape;8626;p27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7" name="Google Shape;8627;p27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8" name="Google Shape;8628;p27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9" name="Google Shape;8629;p27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0" name="Google Shape;8630;p27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1" name="Google Shape;8631;p27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2" name="Google Shape;8632;p27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3" name="Google Shape;8633;p27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4" name="Google Shape;8634;p27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5" name="Google Shape;8635;p27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6" name="Google Shape;8636;p27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7" name="Google Shape;8637;p27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8" name="Google Shape;8638;p27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9" name="Google Shape;8639;p27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0" name="Google Shape;8640;p27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1" name="Google Shape;8641;p27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2" name="Google Shape;8642;p27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3" name="Google Shape;8643;p27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4" name="Google Shape;8644;p27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5" name="Google Shape;8645;p27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6" name="Google Shape;8646;p27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7" name="Google Shape;8647;p27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8" name="Google Shape;8648;p27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49" name="Google Shape;8649;p27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0" name="Google Shape;8650;p27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1" name="Google Shape;8651;p27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52" name="Google Shape;8652;p27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653" name="Google Shape;8653;p27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4" name="Google Shape;8654;p27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5" name="Google Shape;8655;p27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6" name="Google Shape;8656;p27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7" name="Google Shape;8657;p27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8" name="Google Shape;8658;p27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9" name="Google Shape;8659;p27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0" name="Google Shape;8660;p27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1" name="Google Shape;8661;p27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2" name="Google Shape;8662;p27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3" name="Google Shape;8663;p27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4" name="Google Shape;8664;p27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5" name="Google Shape;8665;p27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6" name="Google Shape;8666;p27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7" name="Google Shape;8667;p27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8" name="Google Shape;8668;p27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9" name="Google Shape;8669;p27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0" name="Google Shape;8670;p27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1" name="Google Shape;8671;p27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2" name="Google Shape;8672;p27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3" name="Google Shape;8673;p27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4" name="Google Shape;8674;p27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5" name="Google Shape;8675;p27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6" name="Google Shape;8676;p27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77" name="Google Shape;8677;p2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678" name="Google Shape;8678;p27"/>
          <p:cNvSpPr>
            <a:spLocks noGrp="1"/>
          </p:cNvSpPr>
          <p:nvPr>
            <p:ph type="pic" idx="2"/>
          </p:nvPr>
        </p:nvSpPr>
        <p:spPr>
          <a:xfrm>
            <a:off x="5055274" y="1401575"/>
            <a:ext cx="3054000" cy="3054900"/>
          </a:xfrm>
          <a:prstGeom prst="rect">
            <a:avLst/>
          </a:prstGeom>
          <a:noFill/>
          <a:ln>
            <a:noFill/>
          </a:ln>
        </p:spPr>
      </p:sp>
      <p:sp>
        <p:nvSpPr>
          <p:cNvPr id="8679" name="Google Shape;8679;p27"/>
          <p:cNvSpPr txBox="1">
            <a:spLocks noGrp="1"/>
          </p:cNvSpPr>
          <p:nvPr>
            <p:ph type="subTitle" idx="1"/>
          </p:nvPr>
        </p:nvSpPr>
        <p:spPr>
          <a:xfrm>
            <a:off x="1243619" y="1883150"/>
            <a:ext cx="279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8680" name="Google Shape;8680;p27"/>
          <p:cNvSpPr txBox="1">
            <a:spLocks noGrp="1"/>
          </p:cNvSpPr>
          <p:nvPr>
            <p:ph type="subTitle" idx="3"/>
          </p:nvPr>
        </p:nvSpPr>
        <p:spPr>
          <a:xfrm>
            <a:off x="1243619" y="2379321"/>
            <a:ext cx="27903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8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2" name="Google Shape;8682;p2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683" name="Google Shape;8683;p2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2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2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2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2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2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2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2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2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2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2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2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2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2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2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2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2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2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2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2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2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2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2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2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2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2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2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2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2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2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2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2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2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2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2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2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2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2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2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2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2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2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2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2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2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2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2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2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2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2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3" name="Google Shape;8733;p2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734" name="Google Shape;8734;p2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8735" name="Google Shape;8735;p2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2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2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2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2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2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2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2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2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2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2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2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2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2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2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2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2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2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2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2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2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2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2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2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2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2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2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2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2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2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2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2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2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2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2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2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2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2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2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2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2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2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2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2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2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2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2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2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2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2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5" name="Google Shape;8785;p28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8786" name="Google Shape;8786;p28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7" name="Google Shape;8787;p28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8" name="Google Shape;8788;p28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9" name="Google Shape;8789;p28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0" name="Google Shape;8790;p28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1" name="Google Shape;8791;p28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2" name="Google Shape;8792;p28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3" name="Google Shape;8793;p28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4" name="Google Shape;8794;p28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5" name="Google Shape;8795;p28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6" name="Google Shape;8796;p28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7" name="Google Shape;8797;p28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8" name="Google Shape;8798;p28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9" name="Google Shape;8799;p28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0" name="Google Shape;8800;p28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1" name="Google Shape;8801;p28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2" name="Google Shape;8802;p28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3" name="Google Shape;8803;p28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4" name="Google Shape;8804;p28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5" name="Google Shape;8805;p28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6" name="Google Shape;8806;p28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7" name="Google Shape;8807;p28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8" name="Google Shape;8808;p28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9" name="Google Shape;8809;p28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0" name="Google Shape;8810;p28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1" name="Google Shape;8811;p28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2" name="Google Shape;8812;p28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3" name="Google Shape;8813;p28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4" name="Google Shape;8814;p28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5" name="Google Shape;8815;p28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6" name="Google Shape;8816;p28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7" name="Google Shape;8817;p28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8" name="Google Shape;8818;p28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9" name="Google Shape;8819;p28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0" name="Google Shape;8820;p28"/>
            <p:cNvGrpSpPr/>
            <p:nvPr/>
          </p:nvGrpSpPr>
          <p:grpSpPr>
            <a:xfrm>
              <a:off x="300060" y="206"/>
              <a:ext cx="53414" cy="4562956"/>
              <a:chOff x="418506" y="206"/>
              <a:chExt cx="53414" cy="4562956"/>
            </a:xfrm>
          </p:grpSpPr>
          <p:sp>
            <p:nvSpPr>
              <p:cNvPr id="8821" name="Google Shape;8821;p28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2" name="Google Shape;8822;p28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3" name="Google Shape;8823;p28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4" name="Google Shape;8824;p28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5" name="Google Shape;8825;p28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6" name="Google Shape;8826;p28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7" name="Google Shape;8827;p28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8" name="Google Shape;8828;p28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9" name="Google Shape;8829;p28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0" name="Google Shape;8830;p28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1" name="Google Shape;8831;p28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2" name="Google Shape;8832;p28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3" name="Google Shape;8833;p28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4" name="Google Shape;8834;p28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5" name="Google Shape;8835;p28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6" name="Google Shape;8836;p28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7" name="Google Shape;8837;p28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8" name="Google Shape;8838;p28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9" name="Google Shape;8839;p28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0" name="Google Shape;8840;p28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1" name="Google Shape;8841;p28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2" name="Google Shape;8842;p28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3" name="Google Shape;8843;p28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4" name="Google Shape;8844;p28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5" name="Google Shape;8845;p28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6" name="Google Shape;8846;p28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7" name="Google Shape;8847;p28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8" name="Google Shape;8848;p28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9" name="Google Shape;8849;p28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0" name="Google Shape;8850;p28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1" name="Google Shape;8851;p28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2" name="Google Shape;8852;p28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3" name="Google Shape;8853;p2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2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2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2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2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2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2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60" name="Google Shape;8860;p28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8861" name="Google Shape;8861;p28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2" name="Google Shape;8862;p28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3" name="Google Shape;8863;p28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4" name="Google Shape;8864;p28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5" name="Google Shape;8865;p28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6" name="Google Shape;8866;p28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7" name="Google Shape;8867;p28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8" name="Google Shape;8868;p28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9" name="Google Shape;8869;p28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0" name="Google Shape;8870;p28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1" name="Google Shape;8871;p28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2" name="Google Shape;8872;p28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3" name="Google Shape;8873;p28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4" name="Google Shape;8874;p28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5" name="Google Shape;8875;p28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6" name="Google Shape;8876;p28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7" name="Google Shape;8877;p28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8" name="Google Shape;8878;p28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9" name="Google Shape;8879;p28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0" name="Google Shape;8880;p28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1" name="Google Shape;8881;p28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2" name="Google Shape;8882;p28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3" name="Google Shape;8883;p28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4" name="Google Shape;8884;p28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5" name="Google Shape;8885;p28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6" name="Google Shape;8886;p28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7" name="Google Shape;8887;p28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8" name="Google Shape;8888;p28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9" name="Google Shape;8889;p28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0" name="Google Shape;8890;p28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1" name="Google Shape;8891;p28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2" name="Google Shape;8892;p28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3" name="Google Shape;8893;p28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4" name="Google Shape;8894;p28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95" name="Google Shape;8895;p2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2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2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2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2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2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2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02" name="Google Shape;8902;p28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8903" name="Google Shape;8903;p28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4" name="Google Shape;8904;p28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5" name="Google Shape;8905;p28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6" name="Google Shape;8906;p28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7" name="Google Shape;8907;p28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8" name="Google Shape;8908;p28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9" name="Google Shape;8909;p28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0" name="Google Shape;8910;p28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1" name="Google Shape;8911;p28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2" name="Google Shape;8912;p28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3" name="Google Shape;8913;p28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4" name="Google Shape;8914;p28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5" name="Google Shape;8915;p28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6" name="Google Shape;8916;p28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7" name="Google Shape;8917;p28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8" name="Google Shape;8918;p28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9" name="Google Shape;8919;p28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0" name="Google Shape;8920;p28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1" name="Google Shape;8921;p28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2" name="Google Shape;8922;p28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3" name="Google Shape;8923;p28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4" name="Google Shape;8924;p28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5" name="Google Shape;8925;p28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6" name="Google Shape;8926;p28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7" name="Google Shape;8927;p28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8" name="Google Shape;8928;p28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9" name="Google Shape;8929;p28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0" name="Google Shape;8930;p28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1" name="Google Shape;8931;p28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2" name="Google Shape;8932;p28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3" name="Google Shape;8933;p28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4" name="Google Shape;8934;p28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5" name="Google Shape;8935;p28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6" name="Google Shape;8936;p28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7" name="Google Shape;8937;p28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8" name="Google Shape;8938;p28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8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0" name="Google Shape;8940;p2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8941" name="Google Shape;8941;p2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2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2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2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2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2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2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2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2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2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2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2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2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2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2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2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2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2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2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2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2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2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2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2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2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2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2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2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2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2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2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2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2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2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2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2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2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2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2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2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2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2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2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2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2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2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2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2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2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2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1" name="Google Shape;8991;p29"/>
          <p:cNvSpPr txBox="1">
            <a:spLocks noGrp="1"/>
          </p:cNvSpPr>
          <p:nvPr>
            <p:ph type="title"/>
          </p:nvPr>
        </p:nvSpPr>
        <p:spPr>
          <a:xfrm>
            <a:off x="722375" y="594516"/>
            <a:ext cx="4538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992" name="Google Shape;8992;p29"/>
          <p:cNvSpPr txBox="1">
            <a:spLocks noGrp="1"/>
          </p:cNvSpPr>
          <p:nvPr>
            <p:ph type="subTitle" idx="1"/>
          </p:nvPr>
        </p:nvSpPr>
        <p:spPr>
          <a:xfrm>
            <a:off x="722375" y="1424863"/>
            <a:ext cx="4538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3" name="Google Shape;8993;p29"/>
          <p:cNvSpPr txBox="1"/>
          <p:nvPr/>
        </p:nvSpPr>
        <p:spPr>
          <a:xfrm>
            <a:off x="1066625" y="3419513"/>
            <a:ext cx="3849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8994" name="Google Shape;8994;p29"/>
          <p:cNvGrpSpPr/>
          <p:nvPr/>
        </p:nvGrpSpPr>
        <p:grpSpPr>
          <a:xfrm>
            <a:off x="110918" y="206"/>
            <a:ext cx="8903803" cy="5143474"/>
            <a:chOff x="110918" y="206"/>
            <a:chExt cx="8903803" cy="5143474"/>
          </a:xfrm>
        </p:grpSpPr>
        <p:sp>
          <p:nvSpPr>
            <p:cNvPr id="8995" name="Google Shape;8995;p29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29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29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29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29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29"/>
            <p:cNvSpPr/>
            <p:nvPr/>
          </p:nvSpPr>
          <p:spPr>
            <a:xfrm>
              <a:off x="38791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29"/>
            <p:cNvSpPr/>
            <p:nvPr/>
          </p:nvSpPr>
          <p:spPr>
            <a:xfrm>
              <a:off x="379686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29"/>
            <p:cNvSpPr/>
            <p:nvPr/>
          </p:nvSpPr>
          <p:spPr>
            <a:xfrm>
              <a:off x="38791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29"/>
            <p:cNvSpPr/>
            <p:nvPr/>
          </p:nvSpPr>
          <p:spPr>
            <a:xfrm>
              <a:off x="379686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29"/>
            <p:cNvSpPr/>
            <p:nvPr/>
          </p:nvSpPr>
          <p:spPr>
            <a:xfrm>
              <a:off x="379686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29"/>
            <p:cNvSpPr/>
            <p:nvPr/>
          </p:nvSpPr>
          <p:spPr>
            <a:xfrm>
              <a:off x="38791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29"/>
            <p:cNvSpPr/>
            <p:nvPr/>
          </p:nvSpPr>
          <p:spPr>
            <a:xfrm>
              <a:off x="387913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29"/>
            <p:cNvSpPr/>
            <p:nvPr/>
          </p:nvSpPr>
          <p:spPr>
            <a:xfrm>
              <a:off x="387913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29"/>
            <p:cNvSpPr/>
            <p:nvPr/>
          </p:nvSpPr>
          <p:spPr>
            <a:xfrm>
              <a:off x="379686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29"/>
            <p:cNvSpPr/>
            <p:nvPr/>
          </p:nvSpPr>
          <p:spPr>
            <a:xfrm>
              <a:off x="387913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29"/>
            <p:cNvSpPr/>
            <p:nvPr/>
          </p:nvSpPr>
          <p:spPr>
            <a:xfrm>
              <a:off x="387913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29"/>
            <p:cNvSpPr/>
            <p:nvPr/>
          </p:nvSpPr>
          <p:spPr>
            <a:xfrm>
              <a:off x="379686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29"/>
            <p:cNvSpPr/>
            <p:nvPr/>
          </p:nvSpPr>
          <p:spPr>
            <a:xfrm>
              <a:off x="387913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29"/>
            <p:cNvSpPr/>
            <p:nvPr/>
          </p:nvSpPr>
          <p:spPr>
            <a:xfrm>
              <a:off x="379686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29"/>
            <p:cNvSpPr/>
            <p:nvPr/>
          </p:nvSpPr>
          <p:spPr>
            <a:xfrm>
              <a:off x="387913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29"/>
            <p:cNvSpPr/>
            <p:nvPr/>
          </p:nvSpPr>
          <p:spPr>
            <a:xfrm>
              <a:off x="379686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29"/>
            <p:cNvSpPr/>
            <p:nvPr/>
          </p:nvSpPr>
          <p:spPr>
            <a:xfrm>
              <a:off x="387913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29"/>
            <p:cNvSpPr/>
            <p:nvPr/>
          </p:nvSpPr>
          <p:spPr>
            <a:xfrm>
              <a:off x="379686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29"/>
            <p:cNvSpPr/>
            <p:nvPr/>
          </p:nvSpPr>
          <p:spPr>
            <a:xfrm>
              <a:off x="379686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29"/>
            <p:cNvSpPr/>
            <p:nvPr/>
          </p:nvSpPr>
          <p:spPr>
            <a:xfrm>
              <a:off x="387913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29"/>
            <p:cNvSpPr/>
            <p:nvPr/>
          </p:nvSpPr>
          <p:spPr>
            <a:xfrm>
              <a:off x="379686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29"/>
            <p:cNvSpPr/>
            <p:nvPr/>
          </p:nvSpPr>
          <p:spPr>
            <a:xfrm>
              <a:off x="379686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29"/>
            <p:cNvSpPr/>
            <p:nvPr/>
          </p:nvSpPr>
          <p:spPr>
            <a:xfrm>
              <a:off x="379686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29"/>
            <p:cNvSpPr/>
            <p:nvPr/>
          </p:nvSpPr>
          <p:spPr>
            <a:xfrm>
              <a:off x="387913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29"/>
            <p:cNvSpPr/>
            <p:nvPr/>
          </p:nvSpPr>
          <p:spPr>
            <a:xfrm>
              <a:off x="387913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29"/>
            <p:cNvSpPr/>
            <p:nvPr/>
          </p:nvSpPr>
          <p:spPr>
            <a:xfrm>
              <a:off x="387913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29"/>
            <p:cNvSpPr/>
            <p:nvPr/>
          </p:nvSpPr>
          <p:spPr>
            <a:xfrm>
              <a:off x="379686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29"/>
            <p:cNvSpPr/>
            <p:nvPr/>
          </p:nvSpPr>
          <p:spPr>
            <a:xfrm>
              <a:off x="387913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29"/>
            <p:cNvSpPr/>
            <p:nvPr/>
          </p:nvSpPr>
          <p:spPr>
            <a:xfrm>
              <a:off x="379686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29"/>
            <p:cNvSpPr/>
            <p:nvPr/>
          </p:nvSpPr>
          <p:spPr>
            <a:xfrm>
              <a:off x="387913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29"/>
            <p:cNvSpPr/>
            <p:nvPr/>
          </p:nvSpPr>
          <p:spPr>
            <a:xfrm>
              <a:off x="379686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29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29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29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29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29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29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29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29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29"/>
            <p:cNvSpPr/>
            <p:nvPr/>
          </p:nvSpPr>
          <p:spPr>
            <a:xfrm>
              <a:off x="91734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29"/>
            <p:cNvSpPr/>
            <p:nvPr/>
          </p:nvSpPr>
          <p:spPr>
            <a:xfrm>
              <a:off x="91734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29"/>
            <p:cNvSpPr/>
            <p:nvPr/>
          </p:nvSpPr>
          <p:spPr>
            <a:xfrm>
              <a:off x="92568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29"/>
            <p:cNvSpPr/>
            <p:nvPr/>
          </p:nvSpPr>
          <p:spPr>
            <a:xfrm>
              <a:off x="925687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29"/>
            <p:cNvSpPr/>
            <p:nvPr/>
          </p:nvSpPr>
          <p:spPr>
            <a:xfrm>
              <a:off x="92568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29"/>
            <p:cNvSpPr/>
            <p:nvPr/>
          </p:nvSpPr>
          <p:spPr>
            <a:xfrm>
              <a:off x="91734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29"/>
            <p:cNvSpPr/>
            <p:nvPr/>
          </p:nvSpPr>
          <p:spPr>
            <a:xfrm>
              <a:off x="925687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29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29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29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29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29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29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29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29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29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29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29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29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29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29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29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29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29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29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29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29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29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29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29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29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29"/>
            <p:cNvSpPr/>
            <p:nvPr/>
          </p:nvSpPr>
          <p:spPr>
            <a:xfrm>
              <a:off x="1109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29"/>
            <p:cNvSpPr/>
            <p:nvPr/>
          </p:nvSpPr>
          <p:spPr>
            <a:xfrm>
              <a:off x="1191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29"/>
            <p:cNvSpPr/>
            <p:nvPr/>
          </p:nvSpPr>
          <p:spPr>
            <a:xfrm>
              <a:off x="1109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29"/>
            <p:cNvSpPr/>
            <p:nvPr/>
          </p:nvSpPr>
          <p:spPr>
            <a:xfrm>
              <a:off x="1191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29"/>
            <p:cNvSpPr/>
            <p:nvPr/>
          </p:nvSpPr>
          <p:spPr>
            <a:xfrm>
              <a:off x="1109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29"/>
            <p:cNvSpPr/>
            <p:nvPr/>
          </p:nvSpPr>
          <p:spPr>
            <a:xfrm>
              <a:off x="1191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29"/>
            <p:cNvSpPr/>
            <p:nvPr/>
          </p:nvSpPr>
          <p:spPr>
            <a:xfrm>
              <a:off x="1109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29"/>
            <p:cNvSpPr/>
            <p:nvPr/>
          </p:nvSpPr>
          <p:spPr>
            <a:xfrm>
              <a:off x="1191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29"/>
            <p:cNvSpPr/>
            <p:nvPr/>
          </p:nvSpPr>
          <p:spPr>
            <a:xfrm>
              <a:off x="1109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29"/>
            <p:cNvSpPr/>
            <p:nvPr/>
          </p:nvSpPr>
          <p:spPr>
            <a:xfrm>
              <a:off x="1191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29"/>
            <p:cNvSpPr/>
            <p:nvPr/>
          </p:nvSpPr>
          <p:spPr>
            <a:xfrm>
              <a:off x="1191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29"/>
            <p:cNvSpPr/>
            <p:nvPr/>
          </p:nvSpPr>
          <p:spPr>
            <a:xfrm>
              <a:off x="1109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29"/>
            <p:cNvSpPr/>
            <p:nvPr/>
          </p:nvSpPr>
          <p:spPr>
            <a:xfrm>
              <a:off x="1109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29"/>
            <p:cNvSpPr/>
            <p:nvPr/>
          </p:nvSpPr>
          <p:spPr>
            <a:xfrm>
              <a:off x="1191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29"/>
            <p:cNvSpPr/>
            <p:nvPr/>
          </p:nvSpPr>
          <p:spPr>
            <a:xfrm>
              <a:off x="1109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29"/>
            <p:cNvSpPr/>
            <p:nvPr/>
          </p:nvSpPr>
          <p:spPr>
            <a:xfrm>
              <a:off x="1191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29"/>
            <p:cNvSpPr/>
            <p:nvPr/>
          </p:nvSpPr>
          <p:spPr>
            <a:xfrm>
              <a:off x="1191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29"/>
            <p:cNvSpPr/>
            <p:nvPr/>
          </p:nvSpPr>
          <p:spPr>
            <a:xfrm>
              <a:off x="1109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29"/>
            <p:cNvSpPr/>
            <p:nvPr/>
          </p:nvSpPr>
          <p:spPr>
            <a:xfrm>
              <a:off x="1109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29"/>
            <p:cNvSpPr/>
            <p:nvPr/>
          </p:nvSpPr>
          <p:spPr>
            <a:xfrm>
              <a:off x="1109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29"/>
            <p:cNvSpPr/>
            <p:nvPr/>
          </p:nvSpPr>
          <p:spPr>
            <a:xfrm>
              <a:off x="1191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29"/>
            <p:cNvSpPr/>
            <p:nvPr/>
          </p:nvSpPr>
          <p:spPr>
            <a:xfrm>
              <a:off x="1191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29"/>
            <p:cNvSpPr/>
            <p:nvPr/>
          </p:nvSpPr>
          <p:spPr>
            <a:xfrm>
              <a:off x="1191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29"/>
            <p:cNvSpPr/>
            <p:nvPr/>
          </p:nvSpPr>
          <p:spPr>
            <a:xfrm>
              <a:off x="1109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29"/>
            <p:cNvSpPr/>
            <p:nvPr/>
          </p:nvSpPr>
          <p:spPr>
            <a:xfrm>
              <a:off x="1191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29"/>
            <p:cNvSpPr/>
            <p:nvPr/>
          </p:nvSpPr>
          <p:spPr>
            <a:xfrm>
              <a:off x="1109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29"/>
            <p:cNvSpPr/>
            <p:nvPr/>
          </p:nvSpPr>
          <p:spPr>
            <a:xfrm>
              <a:off x="1191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29"/>
            <p:cNvSpPr/>
            <p:nvPr/>
          </p:nvSpPr>
          <p:spPr>
            <a:xfrm>
              <a:off x="1109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29"/>
            <p:cNvSpPr/>
            <p:nvPr/>
          </p:nvSpPr>
          <p:spPr>
            <a:xfrm>
              <a:off x="1191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29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29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29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29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29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29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29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29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29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29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29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29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29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29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29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29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29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29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29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29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29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29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29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29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29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29"/>
            <p:cNvSpPr/>
            <p:nvPr/>
          </p:nvSpPr>
          <p:spPr>
            <a:xfrm>
              <a:off x="65668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29"/>
            <p:cNvSpPr/>
            <p:nvPr/>
          </p:nvSpPr>
          <p:spPr>
            <a:xfrm>
              <a:off x="64845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29"/>
            <p:cNvSpPr/>
            <p:nvPr/>
          </p:nvSpPr>
          <p:spPr>
            <a:xfrm>
              <a:off x="65668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29"/>
            <p:cNvSpPr/>
            <p:nvPr/>
          </p:nvSpPr>
          <p:spPr>
            <a:xfrm>
              <a:off x="64845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29"/>
            <p:cNvSpPr/>
            <p:nvPr/>
          </p:nvSpPr>
          <p:spPr>
            <a:xfrm>
              <a:off x="65668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29"/>
            <p:cNvSpPr/>
            <p:nvPr/>
          </p:nvSpPr>
          <p:spPr>
            <a:xfrm>
              <a:off x="64845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29"/>
            <p:cNvSpPr/>
            <p:nvPr/>
          </p:nvSpPr>
          <p:spPr>
            <a:xfrm>
              <a:off x="65668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29"/>
            <p:cNvSpPr/>
            <p:nvPr/>
          </p:nvSpPr>
          <p:spPr>
            <a:xfrm>
              <a:off x="64845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29"/>
            <p:cNvSpPr/>
            <p:nvPr/>
          </p:nvSpPr>
          <p:spPr>
            <a:xfrm>
              <a:off x="65668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29"/>
            <p:cNvSpPr/>
            <p:nvPr/>
          </p:nvSpPr>
          <p:spPr>
            <a:xfrm>
              <a:off x="656681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29"/>
            <p:cNvSpPr/>
            <p:nvPr/>
          </p:nvSpPr>
          <p:spPr>
            <a:xfrm>
              <a:off x="64845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29"/>
            <p:cNvSpPr/>
            <p:nvPr/>
          </p:nvSpPr>
          <p:spPr>
            <a:xfrm>
              <a:off x="64845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29"/>
            <p:cNvSpPr/>
            <p:nvPr/>
          </p:nvSpPr>
          <p:spPr>
            <a:xfrm>
              <a:off x="656681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29"/>
            <p:cNvSpPr/>
            <p:nvPr/>
          </p:nvSpPr>
          <p:spPr>
            <a:xfrm>
              <a:off x="64845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29"/>
            <p:cNvSpPr/>
            <p:nvPr/>
          </p:nvSpPr>
          <p:spPr>
            <a:xfrm>
              <a:off x="656681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29"/>
            <p:cNvSpPr/>
            <p:nvPr/>
          </p:nvSpPr>
          <p:spPr>
            <a:xfrm>
              <a:off x="65668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29"/>
            <p:cNvSpPr/>
            <p:nvPr/>
          </p:nvSpPr>
          <p:spPr>
            <a:xfrm>
              <a:off x="648454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29"/>
            <p:cNvSpPr/>
            <p:nvPr/>
          </p:nvSpPr>
          <p:spPr>
            <a:xfrm>
              <a:off x="64845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29"/>
            <p:cNvSpPr/>
            <p:nvPr/>
          </p:nvSpPr>
          <p:spPr>
            <a:xfrm>
              <a:off x="648454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29"/>
            <p:cNvSpPr/>
            <p:nvPr/>
          </p:nvSpPr>
          <p:spPr>
            <a:xfrm>
              <a:off x="656681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29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29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29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29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29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29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29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29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29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29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29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29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29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29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29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29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29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29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29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29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29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29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29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29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29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29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29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29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29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29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29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29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29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29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29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29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29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29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29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29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29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29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29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29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29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29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29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29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29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29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29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29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29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29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29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29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29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29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29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29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29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29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29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29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29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29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29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2" name="Google Shape;9212;p3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213" name="Google Shape;9213;p3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3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3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3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3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3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3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3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3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3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3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3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3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3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3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3" name="Google Shape;9263;p30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9264" name="Google Shape;9264;p30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82" name="Google Shape;9282;p30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9283" name="Google Shape;9283;p30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4" name="Google Shape;9284;p30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5" name="Google Shape;9285;p30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6" name="Google Shape;9286;p30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7" name="Google Shape;9287;p30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8" name="Google Shape;9288;p30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9" name="Google Shape;9289;p30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0" name="Google Shape;9290;p30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1" name="Google Shape;9291;p30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2" name="Google Shape;9292;p30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3" name="Google Shape;9293;p30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4" name="Google Shape;9294;p30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5" name="Google Shape;9295;p30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6" name="Google Shape;9296;p30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7" name="Google Shape;9297;p30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8" name="Google Shape;9298;p30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9" name="Google Shape;9299;p30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0" name="Google Shape;9300;p30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1" name="Google Shape;9301;p30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2" name="Google Shape;9302;p30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3" name="Google Shape;9303;p30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4" name="Google Shape;9304;p30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5" name="Google Shape;9305;p30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6" name="Google Shape;9306;p30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7" name="Google Shape;9307;p30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8" name="Google Shape;9308;p30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9" name="Google Shape;9309;p30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0" name="Google Shape;9310;p30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1" name="Google Shape;9311;p30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2" name="Google Shape;9312;p30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3" name="Google Shape;9313;p30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4" name="Google Shape;9314;p30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5" name="Google Shape;9315;p30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6" name="Google Shape;9316;p30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7" name="Google Shape;9317;p30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8" name="Google Shape;9318;p30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9" name="Google Shape;9319;p30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9320" name="Google Shape;9320;p30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1" name="Google Shape;9321;p30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2" name="Google Shape;9322;p30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3" name="Google Shape;9323;p30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4" name="Google Shape;9324;p30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5" name="Google Shape;9325;p30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6" name="Google Shape;9326;p30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7" name="Google Shape;9327;p30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8" name="Google Shape;9328;p30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9" name="Google Shape;9329;p30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0" name="Google Shape;9330;p30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1" name="Google Shape;9331;p30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2" name="Google Shape;9332;p30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3" name="Google Shape;9333;p30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4" name="Google Shape;9334;p30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5" name="Google Shape;9335;p30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6" name="Google Shape;9336;p30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7" name="Google Shape;9337;p30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8" name="Google Shape;9338;p30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9" name="Google Shape;9339;p30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0" name="Google Shape;9340;p30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1" name="Google Shape;9341;p30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2" name="Google Shape;9342;p30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3" name="Google Shape;9343;p30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4" name="Google Shape;9344;p30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5" name="Google Shape;9345;p30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6" name="Google Shape;9346;p30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7" name="Google Shape;9347;p30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8" name="Google Shape;9348;p30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9" name="Google Shape;9349;p30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0" name="Google Shape;9350;p30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1" name="Google Shape;9351;p30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2" name="Google Shape;9352;p30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3" name="Google Shape;9353;p30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4" name="Google Shape;9354;p30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5" name="Google Shape;9355;p30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6" name="Google Shape;9356;p30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9357" name="Google Shape;9357;p30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8" name="Google Shape;9358;p30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9" name="Google Shape;9359;p30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0" name="Google Shape;9360;p30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1" name="Google Shape;9361;p30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2" name="Google Shape;9362;p30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3" name="Google Shape;9363;p30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4" name="Google Shape;9364;p30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5" name="Google Shape;9365;p30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6" name="Google Shape;9366;p30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7" name="Google Shape;9367;p30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8" name="Google Shape;9368;p30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9" name="Google Shape;9369;p30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0" name="Google Shape;9370;p30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1" name="Google Shape;9371;p30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2" name="Google Shape;9372;p30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3" name="Google Shape;9373;p30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4" name="Google Shape;9374;p30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5" name="Google Shape;9375;p30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6" name="Google Shape;9376;p30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7" name="Google Shape;9377;p30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8" name="Google Shape;9378;p30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9" name="Google Shape;9379;p30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0" name="Google Shape;9380;p30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1" name="Google Shape;9381;p30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2" name="Google Shape;9382;p30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3" name="Google Shape;9383;p30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4" name="Google Shape;9384;p30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5" name="Google Shape;9385;p30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6" name="Google Shape;9386;p30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7" name="Google Shape;9387;p30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8" name="Google Shape;9388;p30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9" name="Google Shape;9389;p30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0" name="Google Shape;9390;p30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91" name="Google Shape;9391;p30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9392" name="Google Shape;9392;p30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3" name="Google Shape;9393;p30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4" name="Google Shape;9394;p30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5" name="Google Shape;9395;p30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6" name="Google Shape;9396;p30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7" name="Google Shape;9397;p30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8" name="Google Shape;9398;p30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9" name="Google Shape;9399;p30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0" name="Google Shape;9400;p30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1" name="Google Shape;9401;p30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2" name="Google Shape;9402;p30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3" name="Google Shape;9403;p30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4" name="Google Shape;9404;p30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5" name="Google Shape;9405;p30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6" name="Google Shape;9406;p30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7" name="Google Shape;9407;p30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8" name="Google Shape;9408;p30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9" name="Google Shape;9409;p30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0" name="Google Shape;9410;p30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1" name="Google Shape;9411;p30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2" name="Google Shape;9412;p30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3" name="Google Shape;9413;p30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4" name="Google Shape;9414;p30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5" name="Google Shape;9415;p30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6" name="Google Shape;9416;p30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7" name="Google Shape;9417;p30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8" name="Google Shape;9418;p30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9" name="Google Shape;9419;p30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0" name="Google Shape;9420;p30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1" name="Google Shape;9421;p30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2" name="Google Shape;9422;p30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3" name="Google Shape;9423;p30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4" name="Google Shape;9424;p30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5" name="Google Shape;9425;p30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26" name="Google Shape;9426;p30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0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0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0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0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0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0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0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0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0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0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0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0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0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0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0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0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0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0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0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0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0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0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0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0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0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0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0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0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0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0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0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0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0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4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68" name="Google Shape;968;p4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4"/>
          <p:cNvSpPr txBox="1">
            <a:spLocks noGrp="1"/>
          </p:cNvSpPr>
          <p:nvPr>
            <p:ph type="body" idx="1"/>
          </p:nvPr>
        </p:nvSpPr>
        <p:spPr>
          <a:xfrm>
            <a:off x="1741500" y="1227600"/>
            <a:ext cx="5661000" cy="13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marL="914400" lvl="1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019" name="Google Shape;1019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020" name="Google Shape;1020;p4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grpSp>
          <p:nvGrpSpPr>
            <p:cNvPr id="1021" name="Google Shape;1021;p4"/>
            <p:cNvGrpSpPr/>
            <p:nvPr/>
          </p:nvGrpSpPr>
          <p:grpSpPr>
            <a:xfrm>
              <a:off x="565521" y="206"/>
              <a:ext cx="53295" cy="5143474"/>
              <a:chOff x="578867" y="206"/>
              <a:chExt cx="53295" cy="5143474"/>
            </a:xfrm>
          </p:grpSpPr>
          <p:sp>
            <p:nvSpPr>
              <p:cNvPr id="1022" name="Google Shape;1022;p4"/>
              <p:cNvSpPr/>
              <p:nvPr/>
            </p:nvSpPr>
            <p:spPr>
              <a:xfrm>
                <a:off x="587093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"/>
              <p:cNvSpPr/>
              <p:nvPr/>
            </p:nvSpPr>
            <p:spPr>
              <a:xfrm>
                <a:off x="587093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"/>
              <p:cNvSpPr/>
              <p:nvPr/>
            </p:nvSpPr>
            <p:spPr>
              <a:xfrm>
                <a:off x="587093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"/>
              <p:cNvSpPr/>
              <p:nvPr/>
            </p:nvSpPr>
            <p:spPr>
              <a:xfrm>
                <a:off x="578867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"/>
              <p:cNvSpPr/>
              <p:nvPr/>
            </p:nvSpPr>
            <p:spPr>
              <a:xfrm>
                <a:off x="578867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"/>
              <p:cNvSpPr/>
              <p:nvPr/>
            </p:nvSpPr>
            <p:spPr>
              <a:xfrm>
                <a:off x="587093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"/>
              <p:cNvSpPr/>
              <p:nvPr/>
            </p:nvSpPr>
            <p:spPr>
              <a:xfrm>
                <a:off x="578867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"/>
              <p:cNvSpPr/>
              <p:nvPr/>
            </p:nvSpPr>
            <p:spPr>
              <a:xfrm>
                <a:off x="587093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"/>
              <p:cNvSpPr/>
              <p:nvPr/>
            </p:nvSpPr>
            <p:spPr>
              <a:xfrm>
                <a:off x="578867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"/>
              <p:cNvSpPr/>
              <p:nvPr/>
            </p:nvSpPr>
            <p:spPr>
              <a:xfrm>
                <a:off x="578867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"/>
              <p:cNvSpPr/>
              <p:nvPr/>
            </p:nvSpPr>
            <p:spPr>
              <a:xfrm>
                <a:off x="587093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"/>
              <p:cNvSpPr/>
              <p:nvPr/>
            </p:nvSpPr>
            <p:spPr>
              <a:xfrm>
                <a:off x="587093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"/>
              <p:cNvSpPr/>
              <p:nvPr/>
            </p:nvSpPr>
            <p:spPr>
              <a:xfrm>
                <a:off x="587093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"/>
              <p:cNvSpPr/>
              <p:nvPr/>
            </p:nvSpPr>
            <p:spPr>
              <a:xfrm>
                <a:off x="578867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"/>
              <p:cNvSpPr/>
              <p:nvPr/>
            </p:nvSpPr>
            <p:spPr>
              <a:xfrm>
                <a:off x="587093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"/>
              <p:cNvSpPr/>
              <p:nvPr/>
            </p:nvSpPr>
            <p:spPr>
              <a:xfrm>
                <a:off x="587093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"/>
              <p:cNvSpPr/>
              <p:nvPr/>
            </p:nvSpPr>
            <p:spPr>
              <a:xfrm>
                <a:off x="578867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"/>
              <p:cNvSpPr/>
              <p:nvPr/>
            </p:nvSpPr>
            <p:spPr>
              <a:xfrm>
                <a:off x="587093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"/>
              <p:cNvSpPr/>
              <p:nvPr/>
            </p:nvSpPr>
            <p:spPr>
              <a:xfrm>
                <a:off x="578867" y="26027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"/>
              <p:cNvSpPr/>
              <p:nvPr/>
            </p:nvSpPr>
            <p:spPr>
              <a:xfrm>
                <a:off x="587093" y="274875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"/>
              <p:cNvSpPr/>
              <p:nvPr/>
            </p:nvSpPr>
            <p:spPr>
              <a:xfrm>
                <a:off x="578867" y="289206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2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"/>
              <p:cNvSpPr/>
              <p:nvPr/>
            </p:nvSpPr>
            <p:spPr>
              <a:xfrm>
                <a:off x="587093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"/>
              <p:cNvSpPr/>
              <p:nvPr/>
            </p:nvSpPr>
            <p:spPr>
              <a:xfrm>
                <a:off x="578867" y="31814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16"/>
                      <a:pt x="223" y="616"/>
                    </a:cubicBezTo>
                    <a:cubicBezTo>
                      <a:pt x="146" y="616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"/>
              <p:cNvSpPr/>
              <p:nvPr/>
            </p:nvSpPr>
            <p:spPr>
              <a:xfrm>
                <a:off x="578867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"/>
              <p:cNvSpPr/>
              <p:nvPr/>
            </p:nvSpPr>
            <p:spPr>
              <a:xfrm>
                <a:off x="587093" y="347258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"/>
              <p:cNvSpPr/>
              <p:nvPr/>
            </p:nvSpPr>
            <p:spPr>
              <a:xfrm>
                <a:off x="578867" y="36159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"/>
              <p:cNvSpPr/>
              <p:nvPr/>
            </p:nvSpPr>
            <p:spPr>
              <a:xfrm>
                <a:off x="578867" y="37601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3" y="609"/>
                    </a:cubicBezTo>
                    <a:cubicBezTo>
                      <a:pt x="146" y="609"/>
                      <a:pt x="92" y="516"/>
                      <a:pt x="92" y="347"/>
                    </a:cubicBezTo>
                    <a:cubicBezTo>
                      <a:pt x="92" y="170"/>
                      <a:pt x="146" y="69"/>
                      <a:pt x="223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47"/>
                    </a:cubicBezTo>
                    <a:cubicBezTo>
                      <a:pt x="8" y="563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"/>
              <p:cNvSpPr/>
              <p:nvPr/>
            </p:nvSpPr>
            <p:spPr>
              <a:xfrm>
                <a:off x="578867" y="390526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"/>
              <p:cNvSpPr/>
              <p:nvPr/>
            </p:nvSpPr>
            <p:spPr>
              <a:xfrm>
                <a:off x="587093" y="40513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"/>
              <p:cNvSpPr/>
              <p:nvPr/>
            </p:nvSpPr>
            <p:spPr>
              <a:xfrm>
                <a:off x="587093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"/>
              <p:cNvSpPr/>
              <p:nvPr/>
            </p:nvSpPr>
            <p:spPr>
              <a:xfrm>
                <a:off x="587093" y="43406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"/>
              <p:cNvSpPr/>
              <p:nvPr/>
            </p:nvSpPr>
            <p:spPr>
              <a:xfrm>
                <a:off x="578867" y="44839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"/>
              <p:cNvSpPr/>
              <p:nvPr/>
            </p:nvSpPr>
            <p:spPr>
              <a:xfrm>
                <a:off x="587093" y="46300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"/>
              <p:cNvSpPr/>
              <p:nvPr/>
            </p:nvSpPr>
            <p:spPr>
              <a:xfrm>
                <a:off x="578867" y="47733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"/>
              <p:cNvSpPr/>
              <p:nvPr/>
            </p:nvSpPr>
            <p:spPr>
              <a:xfrm>
                <a:off x="587093" y="49194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39"/>
                    </a:lnTo>
                    <a:lnTo>
                      <a:pt x="131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"/>
              <p:cNvSpPr/>
              <p:nvPr/>
            </p:nvSpPr>
            <p:spPr>
              <a:xfrm>
                <a:off x="578867" y="506272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40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16"/>
                      <a:pt x="0" y="340"/>
                    </a:cubicBezTo>
                    <a:cubicBezTo>
                      <a:pt x="8" y="555"/>
                      <a:pt x="92" y="679"/>
                      <a:pt x="223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4"/>
            <p:cNvGrpSpPr/>
            <p:nvPr/>
          </p:nvGrpSpPr>
          <p:grpSpPr>
            <a:xfrm>
              <a:off x="8525900" y="206"/>
              <a:ext cx="53414" cy="5143474"/>
              <a:chOff x="8511811" y="206"/>
              <a:chExt cx="53414" cy="5143474"/>
            </a:xfrm>
          </p:grpSpPr>
          <p:sp>
            <p:nvSpPr>
              <p:cNvPr id="1059" name="Google Shape;1059;p4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4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4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4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1096" name="Google Shape;1096;p4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4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4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4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4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4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4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4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4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1133" name="Google Shape;1133;p4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4"/>
            <p:cNvGrpSpPr/>
            <p:nvPr/>
          </p:nvGrpSpPr>
          <p:grpSpPr>
            <a:xfrm>
              <a:off x="300060" y="206"/>
              <a:ext cx="53414" cy="4852321"/>
              <a:chOff x="418506" y="206"/>
              <a:chExt cx="53414" cy="4852321"/>
            </a:xfrm>
          </p:grpSpPr>
          <p:sp>
            <p:nvSpPr>
              <p:cNvPr id="1168" name="Google Shape;1168;p4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4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9" name="Google Shape;1209;p4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1210" name="Google Shape;1210;p4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4" name="Google Shape;1244;p4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gradFill>
          <a:gsLst>
            <a:gs pos="0">
              <a:srgbClr val="D4F9FE"/>
            </a:gs>
            <a:gs pos="100000">
              <a:srgbClr val="59E2F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1" name="Google Shape;9461;p31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9462" name="Google Shape;9462;p31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16" name="Google Shape;9516;p33"/>
          <p:cNvGrpSpPr/>
          <p:nvPr/>
        </p:nvGrpSpPr>
        <p:grpSpPr>
          <a:xfrm>
            <a:off x="188" y="52"/>
            <a:ext cx="9144013" cy="5143533"/>
            <a:chOff x="4088025" y="1324225"/>
            <a:chExt cx="1348575" cy="1101800"/>
          </a:xfrm>
        </p:grpSpPr>
        <p:sp>
          <p:nvSpPr>
            <p:cNvPr id="9517" name="Google Shape;9517;p33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8" name="Google Shape;9518;p33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9" name="Google Shape;9519;p33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0" name="Google Shape;9520;p33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1" name="Google Shape;9521;p33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2" name="Google Shape;9522;p33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3" name="Google Shape;9523;p33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4" name="Google Shape;9524;p33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5" name="Google Shape;9525;p33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6" name="Google Shape;9526;p33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7" name="Google Shape;9527;p33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8" name="Google Shape;9528;p33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9" name="Google Shape;9529;p33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0" name="Google Shape;9530;p33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1" name="Google Shape;9531;p33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2" name="Google Shape;9532;p33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3" name="Google Shape;9533;p33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4" name="Google Shape;9534;p33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5" name="Google Shape;9535;p33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6" name="Google Shape;9536;p33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7" name="Google Shape;9537;p33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8" name="Google Shape;9538;p33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9" name="Google Shape;9539;p33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0" name="Google Shape;9540;p33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1" name="Google Shape;9541;p33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2" name="Google Shape;9542;p33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3" name="Google Shape;9543;p33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4" name="Google Shape;9544;p33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5" name="Google Shape;9545;p33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6" name="Google Shape;9546;p33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7" name="Google Shape;9547;p33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8" name="Google Shape;9548;p33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9" name="Google Shape;9549;p33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0" name="Google Shape;9550;p33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1" name="Google Shape;9551;p33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2" name="Google Shape;9552;p33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3" name="Google Shape;9553;p33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4" name="Google Shape;9554;p33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5" name="Google Shape;9555;p33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6" name="Google Shape;9556;p33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7" name="Google Shape;9557;p33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8" name="Google Shape;9558;p33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9" name="Google Shape;9559;p33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0" name="Google Shape;9560;p33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1" name="Google Shape;9561;p33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2" name="Google Shape;9562;p33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3" name="Google Shape;9563;p33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4" name="Google Shape;9564;p33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5" name="Google Shape;9565;p33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p33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67" name="Google Shape;9567;p3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  <p:grpSp>
        <p:nvGrpSpPr>
          <p:cNvPr id="9568" name="Google Shape;9568;p33"/>
          <p:cNvGrpSpPr/>
          <p:nvPr/>
        </p:nvGrpSpPr>
        <p:grpSpPr>
          <a:xfrm>
            <a:off x="145881" y="206"/>
            <a:ext cx="8852238" cy="5143474"/>
            <a:chOff x="145881" y="206"/>
            <a:chExt cx="8852238" cy="5143474"/>
          </a:xfrm>
        </p:grpSpPr>
        <p:grpSp>
          <p:nvGrpSpPr>
            <p:cNvPr id="9569" name="Google Shape;9569;p33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9570" name="Google Shape;9570;p33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1" name="Google Shape;9571;p33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2" name="Google Shape;9572;p33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3" name="Google Shape;9573;p33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4" name="Google Shape;9574;p33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5" name="Google Shape;9575;p33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6" name="Google Shape;9576;p33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7" name="Google Shape;9577;p33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8" name="Google Shape;9578;p33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9" name="Google Shape;9579;p33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0" name="Google Shape;9580;p33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1" name="Google Shape;9581;p33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2" name="Google Shape;9582;p33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3" name="Google Shape;9583;p33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4" name="Google Shape;9584;p33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5" name="Google Shape;9585;p33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6" name="Google Shape;9586;p33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7" name="Google Shape;9587;p33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588" name="Google Shape;9588;p33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9589" name="Google Shape;9589;p33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0" name="Google Shape;9590;p33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1" name="Google Shape;9591;p33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2" name="Google Shape;9592;p33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3" name="Google Shape;9593;p33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4" name="Google Shape;9594;p33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5" name="Google Shape;9595;p33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6" name="Google Shape;9596;p33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7" name="Google Shape;9597;p33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8" name="Google Shape;9598;p33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99" name="Google Shape;9599;p33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0" name="Google Shape;9600;p33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1" name="Google Shape;9601;p33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2" name="Google Shape;9602;p33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3" name="Google Shape;9603;p33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4" name="Google Shape;9604;p33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5" name="Google Shape;9605;p33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6" name="Google Shape;9606;p33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7" name="Google Shape;9607;p33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8" name="Google Shape;9608;p33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09" name="Google Shape;9609;p33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0" name="Google Shape;9610;p33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1" name="Google Shape;9611;p33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2" name="Google Shape;9612;p33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3" name="Google Shape;9613;p33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4" name="Google Shape;9614;p33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5" name="Google Shape;9615;p33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6" name="Google Shape;9616;p33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7" name="Google Shape;9617;p33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8" name="Google Shape;9618;p33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19" name="Google Shape;9619;p33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0" name="Google Shape;9620;p33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1" name="Google Shape;9621;p33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22" name="Google Shape;9622;p33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1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623" name="Google Shape;9623;p33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4" name="Google Shape;9624;p33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5" name="Google Shape;9625;p33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6" name="Google Shape;9626;p33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7" name="Google Shape;9627;p33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8" name="Google Shape;9628;p33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9" name="Google Shape;9629;p33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0" name="Google Shape;9630;p33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31" name="Google Shape;9631;p33"/>
            <p:cNvGrpSpPr/>
            <p:nvPr/>
          </p:nvGrpSpPr>
          <p:grpSpPr>
            <a:xfrm>
              <a:off x="8398705" y="206"/>
              <a:ext cx="599414" cy="5143474"/>
              <a:chOff x="8322446" y="206"/>
              <a:chExt cx="599414" cy="5143474"/>
            </a:xfrm>
          </p:grpSpPr>
          <p:sp>
            <p:nvSpPr>
              <p:cNvPr id="9632" name="Google Shape;9632;p33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3" name="Google Shape;9633;p33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34" name="Google Shape;9634;p33"/>
              <p:cNvGrpSpPr/>
              <p:nvPr/>
            </p:nvGrpSpPr>
            <p:grpSpPr>
              <a:xfrm>
                <a:off x="8322446" y="206"/>
                <a:ext cx="599414" cy="5143474"/>
                <a:chOff x="8160192" y="206"/>
                <a:chExt cx="599414" cy="5143474"/>
              </a:xfrm>
            </p:grpSpPr>
            <p:grpSp>
              <p:nvGrpSpPr>
                <p:cNvPr id="9635" name="Google Shape;9635;p33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9636" name="Google Shape;9636;p33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37" name="Google Shape;9637;p33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38" name="Google Shape;9638;p33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39" name="Google Shape;9639;p33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0" name="Google Shape;9640;p33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1" name="Google Shape;9641;p33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2" name="Google Shape;9642;p33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3" name="Google Shape;9643;p33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4" name="Google Shape;9644;p33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5" name="Google Shape;9645;p33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6" name="Google Shape;9646;p33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7" name="Google Shape;9647;p33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8" name="Google Shape;9648;p33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9" name="Google Shape;9649;p33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0" name="Google Shape;9650;p33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1" name="Google Shape;9651;p33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2" name="Google Shape;9652;p33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3" name="Google Shape;9653;p33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4" name="Google Shape;9654;p33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5" name="Google Shape;9655;p33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6" name="Google Shape;9656;p33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7" name="Google Shape;9657;p33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8" name="Google Shape;9658;p33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9" name="Google Shape;9659;p33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0" name="Google Shape;9660;p33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1" name="Google Shape;9661;p33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2" name="Google Shape;9662;p33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3" name="Google Shape;9663;p33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4" name="Google Shape;9664;p33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5" name="Google Shape;9665;p33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6" name="Google Shape;9666;p33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7" name="Google Shape;9667;p33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8" name="Google Shape;9668;p33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9" name="Google Shape;9669;p33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0" name="Google Shape;9670;p33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1" name="Google Shape;9671;p33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1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672" name="Google Shape;9672;p33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3" name="Google Shape;9673;p33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4" name="Google Shape;9674;p33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5" name="Google Shape;9675;p33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6" name="Google Shape;9676;p33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7" name="Google Shape;9677;p33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8" name="Google Shape;9678;p33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9" name="Google Shape;9679;p33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0" name="Google Shape;9680;p33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1" name="Google Shape;9681;p33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2" name="Google Shape;9682;p33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3" name="Google Shape;9683;p33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4" name="Google Shape;9684;p33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5" name="Google Shape;9685;p33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6" name="Google Shape;9686;p33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7" name="Google Shape;9687;p33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8" name="Google Shape;9688;p33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9" name="Google Shape;9689;p33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0" name="Google Shape;9690;p33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1" name="Google Shape;9691;p33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2" name="Google Shape;9692;p33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3" name="Google Shape;9693;p33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4" name="Google Shape;9694;p33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5" name="Google Shape;9695;p33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8" name="Google Shape;9698;p35"/>
          <p:cNvGrpSpPr/>
          <p:nvPr/>
        </p:nvGrpSpPr>
        <p:grpSpPr>
          <a:xfrm>
            <a:off x="188" y="52"/>
            <a:ext cx="9144013" cy="5143533"/>
            <a:chOff x="4088025" y="1324225"/>
            <a:chExt cx="1348575" cy="1101800"/>
          </a:xfrm>
        </p:grpSpPr>
        <p:sp>
          <p:nvSpPr>
            <p:cNvPr id="9699" name="Google Shape;9699;p3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0" name="Google Shape;9700;p3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1" name="Google Shape;9701;p3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2" name="Google Shape;9702;p3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3" name="Google Shape;9703;p3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4" name="Google Shape;9704;p3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5" name="Google Shape;9705;p3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6" name="Google Shape;9706;p3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7" name="Google Shape;9707;p3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8" name="Google Shape;9708;p3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9" name="Google Shape;9709;p3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0" name="Google Shape;9710;p3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1" name="Google Shape;9711;p3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2" name="Google Shape;9712;p3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3" name="Google Shape;9713;p3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4" name="Google Shape;9714;p3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5" name="Google Shape;9715;p3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6" name="Google Shape;9716;p3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7" name="Google Shape;9717;p3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8" name="Google Shape;9718;p3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9" name="Google Shape;9719;p3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0" name="Google Shape;9720;p3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1" name="Google Shape;9721;p3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2" name="Google Shape;9722;p3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3" name="Google Shape;9723;p3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4" name="Google Shape;9724;p3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5" name="Google Shape;9725;p3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6" name="Google Shape;9726;p3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7" name="Google Shape;9727;p3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8" name="Google Shape;9728;p3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9" name="Google Shape;9729;p3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0" name="Google Shape;9730;p3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1" name="Google Shape;9731;p3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2" name="Google Shape;9732;p3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3" name="Google Shape;9733;p3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4" name="Google Shape;9734;p3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5" name="Google Shape;9735;p3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6" name="Google Shape;9736;p3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7" name="Google Shape;9737;p3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8" name="Google Shape;9738;p3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9" name="Google Shape;9739;p3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0" name="Google Shape;9740;p3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1" name="Google Shape;9741;p3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2" name="Google Shape;9742;p3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3" name="Google Shape;9743;p3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4" name="Google Shape;9744;p3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5" name="Google Shape;9745;p3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6" name="Google Shape;9746;p3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7" name="Google Shape;9747;p3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8" name="Google Shape;9748;p3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9" name="Google Shape;9749;p35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9750" name="Google Shape;9750;p35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1" name="Google Shape;9751;p35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2" name="Google Shape;9752;p35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3" name="Google Shape;9753;p35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4" name="Google Shape;9754;p35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5" name="Google Shape;9755;p35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6" name="Google Shape;9756;p35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7" name="Google Shape;9757;p35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8" name="Google Shape;9758;p35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9" name="Google Shape;9759;p35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0" name="Google Shape;9760;p35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1" name="Google Shape;9761;p35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2" name="Google Shape;9762;p35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3" name="Google Shape;9763;p35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4" name="Google Shape;9764;p35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5" name="Google Shape;9765;p35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6" name="Google Shape;9766;p35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7" name="Google Shape;9767;p35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68" name="Google Shape;9768;p35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9769" name="Google Shape;9769;p3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0" name="Google Shape;9770;p3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1" name="Google Shape;9771;p3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2" name="Google Shape;9772;p3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3" name="Google Shape;9773;p3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4" name="Google Shape;9774;p3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5" name="Google Shape;9775;p3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6" name="Google Shape;9776;p3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7" name="Google Shape;9777;p3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8" name="Google Shape;9778;p3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9" name="Google Shape;9779;p3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0" name="Google Shape;9780;p3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1" name="Google Shape;9781;p3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2" name="Google Shape;9782;p3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3" name="Google Shape;9783;p3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4" name="Google Shape;9784;p3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5" name="Google Shape;9785;p3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6" name="Google Shape;9786;p3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7" name="Google Shape;9787;p3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8" name="Google Shape;9788;p3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9" name="Google Shape;9789;p3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0" name="Google Shape;9790;p3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1" name="Google Shape;9791;p3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2" name="Google Shape;9792;p3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3" name="Google Shape;9793;p3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4" name="Google Shape;9794;p3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5" name="Google Shape;9795;p3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6" name="Google Shape;9796;p3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7" name="Google Shape;9797;p3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8" name="Google Shape;9798;p3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9" name="Google Shape;9799;p3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0" name="Google Shape;9800;p3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1" name="Google Shape;9801;p3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2" name="Google Shape;9802;p3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3" name="Google Shape;9803;p3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4" name="Google Shape;9804;p3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5" name="Google Shape;9805;p35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9806" name="Google Shape;9806;p3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7" name="Google Shape;9807;p3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8" name="Google Shape;9808;p3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9" name="Google Shape;9809;p3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0" name="Google Shape;9810;p3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1" name="Google Shape;9811;p3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2" name="Google Shape;9812;p3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3" name="Google Shape;9813;p3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4" name="Google Shape;9814;p3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5" name="Google Shape;9815;p3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6" name="Google Shape;9816;p3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7" name="Google Shape;9817;p3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8" name="Google Shape;9818;p3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9" name="Google Shape;9819;p3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0" name="Google Shape;9820;p3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1" name="Google Shape;9821;p3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2" name="Google Shape;9822;p3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3" name="Google Shape;9823;p3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4" name="Google Shape;9824;p3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5" name="Google Shape;9825;p3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6" name="Google Shape;9826;p3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7" name="Google Shape;9827;p3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8" name="Google Shape;9828;p3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9" name="Google Shape;9829;p3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0" name="Google Shape;9830;p3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1" name="Google Shape;9831;p3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2" name="Google Shape;9832;p3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3" name="Google Shape;9833;p3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4" name="Google Shape;9834;p3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5" name="Google Shape;9835;p3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6" name="Google Shape;9836;p3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7" name="Google Shape;9837;p3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8" name="Google Shape;9838;p3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9" name="Google Shape;9839;p3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0" name="Google Shape;9840;p3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1" name="Google Shape;9841;p3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1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42" name="Google Shape;9842;p35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9843" name="Google Shape;9843;p3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4" name="Google Shape;9844;p3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5" name="Google Shape;9845;p3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6" name="Google Shape;9846;p3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7" name="Google Shape;9847;p3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8" name="Google Shape;9848;p3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9" name="Google Shape;9849;p3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0" name="Google Shape;9850;p3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1" name="Google Shape;9851;p3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2" name="Google Shape;9852;p3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3" name="Google Shape;9853;p3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4" name="Google Shape;9854;p3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5" name="Google Shape;9855;p3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6" name="Google Shape;9856;p3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7" name="Google Shape;9857;p3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8" name="Google Shape;9858;p3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9" name="Google Shape;9859;p3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0" name="Google Shape;9860;p3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1" name="Google Shape;9861;p3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2" name="Google Shape;9862;p3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3" name="Google Shape;9863;p3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4" name="Google Shape;9864;p3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5" name="Google Shape;9865;p3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6" name="Google Shape;9866;p3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7" name="Google Shape;9867;p3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8" name="Google Shape;9868;p3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9" name="Google Shape;9869;p3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0" name="Google Shape;9870;p3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1" name="Google Shape;9871;p3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2" name="Google Shape;9872;p3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3" name="Google Shape;9873;p3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4" name="Google Shape;9874;p3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5" name="Google Shape;9875;p3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6" name="Google Shape;9876;p3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77" name="Google Shape;9877;p35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9878" name="Google Shape;9878;p3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9" name="Google Shape;9879;p3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0" name="Google Shape;9880;p3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1" name="Google Shape;9881;p3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2" name="Google Shape;9882;p3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3" name="Google Shape;9883;p3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4" name="Google Shape;9884;p3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5" name="Google Shape;9885;p3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6" name="Google Shape;9886;p3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7" name="Google Shape;9887;p3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8" name="Google Shape;9888;p3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9" name="Google Shape;9889;p3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0" name="Google Shape;9890;p3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1" name="Google Shape;9891;p3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2" name="Google Shape;9892;p3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3" name="Google Shape;9893;p3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4" name="Google Shape;9894;p3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5" name="Google Shape;9895;p3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6" name="Google Shape;9896;p3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7" name="Google Shape;9897;p3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8" name="Google Shape;9898;p3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9" name="Google Shape;9899;p3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0" name="Google Shape;9900;p3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1" name="Google Shape;9901;p3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2" name="Google Shape;9902;p3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3" name="Google Shape;9903;p3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4" name="Google Shape;9904;p3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5" name="Google Shape;9905;p3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6" name="Google Shape;9906;p3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7" name="Google Shape;9907;p3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8" name="Google Shape;9908;p3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9" name="Google Shape;9909;p3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0" name="Google Shape;9910;p3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1" name="Google Shape;9911;p3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2" name="Google Shape;9912;p35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3" name="Google Shape;9913;p35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4" name="Google Shape;9914;p35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5" name="Google Shape;9915;p35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6" name="Google Shape;9916;p35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7" name="Google Shape;9917;p35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8" name="Google Shape;9918;p35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9" name="Google Shape;9919;p35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0" name="Google Shape;9920;p35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1" name="Google Shape;9921;p35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2" name="Google Shape;9922;p35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3" name="Google Shape;9923;p35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4" name="Google Shape;9924;p35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5" name="Google Shape;9925;p35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6" name="Google Shape;9926;p35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7" name="Google Shape;9927;p35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8" name="Google Shape;9928;p35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9" name="Google Shape;9929;p35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0" name="Google Shape;9930;p35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1" name="Google Shape;9931;p35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2" name="Google Shape;9932;p35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3" name="Google Shape;9933;p35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4" name="Google Shape;9934;p35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5" name="Google Shape;9935;p35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6" name="Google Shape;9936;p35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7" name="Google Shape;9937;p35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8" name="Google Shape;9938;p35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9" name="Google Shape;9939;p35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0" name="Google Shape;9940;p35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1" name="Google Shape;9941;p35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2" name="Google Shape;9942;p35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3" name="Google Shape;9943;p35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4" name="Google Shape;9944;p35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5" name="Google Shape;9945;p35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gradFill>
          <a:gsLst>
            <a:gs pos="0">
              <a:srgbClr val="D4F9FE"/>
            </a:gs>
            <a:gs pos="100000">
              <a:srgbClr val="59E2F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7" name="Google Shape;9947;p36"/>
          <p:cNvGrpSpPr/>
          <p:nvPr/>
        </p:nvGrpSpPr>
        <p:grpSpPr>
          <a:xfrm>
            <a:off x="188" y="52"/>
            <a:ext cx="9144013" cy="5143533"/>
            <a:chOff x="4088025" y="1324225"/>
            <a:chExt cx="1348575" cy="1101800"/>
          </a:xfrm>
        </p:grpSpPr>
        <p:sp>
          <p:nvSpPr>
            <p:cNvPr id="9948" name="Google Shape;9948;p3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9" name="Google Shape;9949;p3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0" name="Google Shape;9950;p3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1" name="Google Shape;9951;p3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2" name="Google Shape;9952;p3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3" name="Google Shape;9953;p3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4" name="Google Shape;9954;p3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5" name="Google Shape;9955;p3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6" name="Google Shape;9956;p3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7" name="Google Shape;9957;p3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8" name="Google Shape;9958;p3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9" name="Google Shape;9959;p3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0" name="Google Shape;9960;p3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1" name="Google Shape;9961;p3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2" name="Google Shape;9962;p3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3" name="Google Shape;9963;p3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4" name="Google Shape;9964;p3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5" name="Google Shape;9965;p3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6" name="Google Shape;9966;p3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7" name="Google Shape;9967;p3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8" name="Google Shape;9968;p3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9" name="Google Shape;9969;p3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0" name="Google Shape;9970;p3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1" name="Google Shape;9971;p3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2" name="Google Shape;9972;p3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3" name="Google Shape;9973;p3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4" name="Google Shape;9974;p3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5" name="Google Shape;9975;p3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6" name="Google Shape;9976;p3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7" name="Google Shape;9977;p3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8" name="Google Shape;9978;p3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9" name="Google Shape;9979;p3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0" name="Google Shape;9980;p3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1" name="Google Shape;9981;p3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2" name="Google Shape;9982;p3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3" name="Google Shape;9983;p3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4" name="Google Shape;9984;p3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5" name="Google Shape;9985;p3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6" name="Google Shape;9986;p3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7" name="Google Shape;9987;p3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8" name="Google Shape;9988;p3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9" name="Google Shape;9989;p3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0" name="Google Shape;9990;p3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1" name="Google Shape;9991;p3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2" name="Google Shape;9992;p3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3" name="Google Shape;9993;p3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4" name="Google Shape;9994;p3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5" name="Google Shape;9995;p3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6" name="Google Shape;9996;p3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7" name="Google Shape;9997;p3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2" name="Google Shape;10482;p3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0483" name="Google Shape;10483;p3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3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3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3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3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3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3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3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3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3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3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3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3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3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3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3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3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3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3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3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3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3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3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3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3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3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3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3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3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3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3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3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3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3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3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3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3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3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3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3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3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3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3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3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3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3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3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3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3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3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3" name="Google Shape;10533;p38"/>
          <p:cNvGrpSpPr/>
          <p:nvPr/>
        </p:nvGrpSpPr>
        <p:grpSpPr>
          <a:xfrm>
            <a:off x="34718" y="206"/>
            <a:ext cx="9056203" cy="5143474"/>
            <a:chOff x="34718" y="206"/>
            <a:chExt cx="9056203" cy="5143474"/>
          </a:xfrm>
        </p:grpSpPr>
        <p:sp>
          <p:nvSpPr>
            <p:cNvPr id="10534" name="Google Shape;10534;p3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3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3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3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3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3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3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3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3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3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3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3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3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3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3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3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3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3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3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3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3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3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3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3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3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38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38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38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38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38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38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38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38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38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38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38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3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3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3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3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3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3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3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3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3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3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3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38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3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3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3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3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3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3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3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3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3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3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38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38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3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3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3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3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3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3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3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3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3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3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3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3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3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3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38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38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3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3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3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3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3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38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38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38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38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38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38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38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38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38"/>
            <p:cNvSpPr/>
            <p:nvPr/>
          </p:nvSpPr>
          <p:spPr>
            <a:xfrm>
              <a:off x="666874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38"/>
            <p:cNvSpPr/>
            <p:nvPr/>
          </p:nvSpPr>
          <p:spPr>
            <a:xfrm>
              <a:off x="6677090" y="202576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38"/>
            <p:cNvSpPr/>
            <p:nvPr/>
          </p:nvSpPr>
          <p:spPr>
            <a:xfrm>
              <a:off x="6677090" y="2170028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38"/>
            <p:cNvSpPr/>
            <p:nvPr/>
          </p:nvSpPr>
          <p:spPr>
            <a:xfrm>
              <a:off x="666874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38"/>
            <p:cNvSpPr/>
            <p:nvPr/>
          </p:nvSpPr>
          <p:spPr>
            <a:xfrm>
              <a:off x="6677090" y="2459393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3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3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38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38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38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38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38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38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38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38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38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3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3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3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3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38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38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38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38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38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38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38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38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38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38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38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38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38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38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38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38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38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38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38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38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38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38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38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38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38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38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38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38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38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38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38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38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38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38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38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38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38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38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38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38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38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38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38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38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38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38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38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38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38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38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38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38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38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38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38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38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38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38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38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38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38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38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38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38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38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38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38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38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3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3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3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3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3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3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3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38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38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38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38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3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3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3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3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3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3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3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38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38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38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3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3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3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3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3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3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3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38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3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3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3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3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3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3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38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3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3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3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3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3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3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38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38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38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38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3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3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3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3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3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3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3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3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3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3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3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38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38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38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38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3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3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3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3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3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3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38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38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38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3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3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3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3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3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3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38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38"/>
            <p:cNvSpPr/>
            <p:nvPr/>
          </p:nvSpPr>
          <p:spPr>
            <a:xfrm>
              <a:off x="3484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3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3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3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3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3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3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38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38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38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38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3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3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3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3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38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38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38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38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38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38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38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38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3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3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3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3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38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38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38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38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38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38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38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38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38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38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3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3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38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38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38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38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38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38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3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3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3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3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3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3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3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3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3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38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38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38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38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38"/>
            <p:cNvSpPr/>
            <p:nvPr/>
          </p:nvSpPr>
          <p:spPr>
            <a:xfrm>
              <a:off x="4546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3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3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3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3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38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38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38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38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38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38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38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38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38"/>
            <p:cNvSpPr/>
            <p:nvPr/>
          </p:nvSpPr>
          <p:spPr>
            <a:xfrm>
              <a:off x="694243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38"/>
            <p:cNvSpPr/>
            <p:nvPr/>
          </p:nvSpPr>
          <p:spPr>
            <a:xfrm>
              <a:off x="693420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3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3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3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3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38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38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38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38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38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38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3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3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3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3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38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38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38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38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38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38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38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38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3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3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3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38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38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38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38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38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38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38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38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38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38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3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3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3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3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3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1" name="Google Shape;10901;p38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2" name="Google Shape;10902;p38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3" name="Google Shape;10903;p38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38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3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6" name="Google Shape;10906;p3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7" name="Google Shape;10907;p3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8" name="Google Shape;10908;p3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38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38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38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38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38"/>
            <p:cNvSpPr/>
            <p:nvPr/>
          </p:nvSpPr>
          <p:spPr>
            <a:xfrm>
              <a:off x="375797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3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3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3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3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3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38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38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38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38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3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3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3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3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3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38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38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38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38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38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3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3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3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3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38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38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38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38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38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38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38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38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38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38"/>
            <p:cNvSpPr/>
            <p:nvPr/>
          </p:nvSpPr>
          <p:spPr>
            <a:xfrm>
              <a:off x="640328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3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3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3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3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3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3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3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38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3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3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3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3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3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38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38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38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38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38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5" name="Google Shape;10965;p38"/>
          <p:cNvSpPr txBox="1">
            <a:spLocks noGrp="1"/>
          </p:cNvSpPr>
          <p:nvPr>
            <p:ph type="subTitle" idx="1"/>
          </p:nvPr>
        </p:nvSpPr>
        <p:spPr>
          <a:xfrm>
            <a:off x="1084951" y="2249027"/>
            <a:ext cx="49743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66" name="Google Shape;10966;p38"/>
          <p:cNvSpPr txBox="1">
            <a:spLocks noGrp="1"/>
          </p:cNvSpPr>
          <p:nvPr>
            <p:ph type="title"/>
          </p:nvPr>
        </p:nvSpPr>
        <p:spPr>
          <a:xfrm>
            <a:off x="1085099" y="1498100"/>
            <a:ext cx="49743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10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8" name="Google Shape;10968;p3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0969" name="Google Shape;10969;p3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3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3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3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3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3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3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3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3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3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3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3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3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3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3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3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3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3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3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3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3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3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3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3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3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3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3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3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3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3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3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3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3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3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3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3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3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3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3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3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3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3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3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3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3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3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3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3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3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3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9" name="Google Shape;11019;p39"/>
          <p:cNvSpPr txBox="1">
            <a:spLocks noGrp="1"/>
          </p:cNvSpPr>
          <p:nvPr>
            <p:ph type="title"/>
          </p:nvPr>
        </p:nvSpPr>
        <p:spPr>
          <a:xfrm>
            <a:off x="722375" y="594516"/>
            <a:ext cx="4538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020" name="Google Shape;11020;p39"/>
          <p:cNvSpPr txBox="1">
            <a:spLocks noGrp="1"/>
          </p:cNvSpPr>
          <p:nvPr>
            <p:ph type="subTitle" idx="1"/>
          </p:nvPr>
        </p:nvSpPr>
        <p:spPr>
          <a:xfrm>
            <a:off x="722375" y="1424863"/>
            <a:ext cx="4538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21" name="Google Shape;11021;p39"/>
          <p:cNvSpPr txBox="1"/>
          <p:nvPr/>
        </p:nvSpPr>
        <p:spPr>
          <a:xfrm>
            <a:off x="1066625" y="3419513"/>
            <a:ext cx="38496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1022" name="Google Shape;11022;p39"/>
          <p:cNvGrpSpPr/>
          <p:nvPr/>
        </p:nvGrpSpPr>
        <p:grpSpPr>
          <a:xfrm>
            <a:off x="110918" y="206"/>
            <a:ext cx="8903803" cy="5143474"/>
            <a:chOff x="110918" y="206"/>
            <a:chExt cx="8903803" cy="5143474"/>
          </a:xfrm>
        </p:grpSpPr>
        <p:sp>
          <p:nvSpPr>
            <p:cNvPr id="11023" name="Google Shape;11023;p39"/>
            <p:cNvSpPr/>
            <p:nvPr/>
          </p:nvSpPr>
          <p:spPr>
            <a:xfrm>
              <a:off x="38791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39"/>
            <p:cNvSpPr/>
            <p:nvPr/>
          </p:nvSpPr>
          <p:spPr>
            <a:xfrm>
              <a:off x="38791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39"/>
            <p:cNvSpPr/>
            <p:nvPr/>
          </p:nvSpPr>
          <p:spPr>
            <a:xfrm>
              <a:off x="38791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39"/>
            <p:cNvSpPr/>
            <p:nvPr/>
          </p:nvSpPr>
          <p:spPr>
            <a:xfrm>
              <a:off x="379686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39"/>
            <p:cNvSpPr/>
            <p:nvPr/>
          </p:nvSpPr>
          <p:spPr>
            <a:xfrm>
              <a:off x="379686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39"/>
            <p:cNvSpPr/>
            <p:nvPr/>
          </p:nvSpPr>
          <p:spPr>
            <a:xfrm>
              <a:off x="387913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39"/>
            <p:cNvSpPr/>
            <p:nvPr/>
          </p:nvSpPr>
          <p:spPr>
            <a:xfrm>
              <a:off x="379686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39"/>
            <p:cNvSpPr/>
            <p:nvPr/>
          </p:nvSpPr>
          <p:spPr>
            <a:xfrm>
              <a:off x="387913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39"/>
            <p:cNvSpPr/>
            <p:nvPr/>
          </p:nvSpPr>
          <p:spPr>
            <a:xfrm>
              <a:off x="379686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39"/>
            <p:cNvSpPr/>
            <p:nvPr/>
          </p:nvSpPr>
          <p:spPr>
            <a:xfrm>
              <a:off x="379686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39"/>
            <p:cNvSpPr/>
            <p:nvPr/>
          </p:nvSpPr>
          <p:spPr>
            <a:xfrm>
              <a:off x="387913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39"/>
            <p:cNvSpPr/>
            <p:nvPr/>
          </p:nvSpPr>
          <p:spPr>
            <a:xfrm>
              <a:off x="387913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39"/>
            <p:cNvSpPr/>
            <p:nvPr/>
          </p:nvSpPr>
          <p:spPr>
            <a:xfrm>
              <a:off x="387913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39"/>
            <p:cNvSpPr/>
            <p:nvPr/>
          </p:nvSpPr>
          <p:spPr>
            <a:xfrm>
              <a:off x="379686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39"/>
            <p:cNvSpPr/>
            <p:nvPr/>
          </p:nvSpPr>
          <p:spPr>
            <a:xfrm>
              <a:off x="387913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39"/>
            <p:cNvSpPr/>
            <p:nvPr/>
          </p:nvSpPr>
          <p:spPr>
            <a:xfrm>
              <a:off x="387913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39"/>
            <p:cNvSpPr/>
            <p:nvPr/>
          </p:nvSpPr>
          <p:spPr>
            <a:xfrm>
              <a:off x="379686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39"/>
            <p:cNvSpPr/>
            <p:nvPr/>
          </p:nvSpPr>
          <p:spPr>
            <a:xfrm>
              <a:off x="387913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39"/>
            <p:cNvSpPr/>
            <p:nvPr/>
          </p:nvSpPr>
          <p:spPr>
            <a:xfrm>
              <a:off x="379686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39"/>
            <p:cNvSpPr/>
            <p:nvPr/>
          </p:nvSpPr>
          <p:spPr>
            <a:xfrm>
              <a:off x="387913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39"/>
            <p:cNvSpPr/>
            <p:nvPr/>
          </p:nvSpPr>
          <p:spPr>
            <a:xfrm>
              <a:off x="379686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39"/>
            <p:cNvSpPr/>
            <p:nvPr/>
          </p:nvSpPr>
          <p:spPr>
            <a:xfrm>
              <a:off x="387913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39"/>
            <p:cNvSpPr/>
            <p:nvPr/>
          </p:nvSpPr>
          <p:spPr>
            <a:xfrm>
              <a:off x="379686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39"/>
            <p:cNvSpPr/>
            <p:nvPr/>
          </p:nvSpPr>
          <p:spPr>
            <a:xfrm>
              <a:off x="379686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39"/>
            <p:cNvSpPr/>
            <p:nvPr/>
          </p:nvSpPr>
          <p:spPr>
            <a:xfrm>
              <a:off x="387913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39"/>
            <p:cNvSpPr/>
            <p:nvPr/>
          </p:nvSpPr>
          <p:spPr>
            <a:xfrm>
              <a:off x="379686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39"/>
            <p:cNvSpPr/>
            <p:nvPr/>
          </p:nvSpPr>
          <p:spPr>
            <a:xfrm>
              <a:off x="379686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39"/>
            <p:cNvSpPr/>
            <p:nvPr/>
          </p:nvSpPr>
          <p:spPr>
            <a:xfrm>
              <a:off x="379686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39"/>
            <p:cNvSpPr/>
            <p:nvPr/>
          </p:nvSpPr>
          <p:spPr>
            <a:xfrm>
              <a:off x="387913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39"/>
            <p:cNvSpPr/>
            <p:nvPr/>
          </p:nvSpPr>
          <p:spPr>
            <a:xfrm>
              <a:off x="387913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39"/>
            <p:cNvSpPr/>
            <p:nvPr/>
          </p:nvSpPr>
          <p:spPr>
            <a:xfrm>
              <a:off x="387913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39"/>
            <p:cNvSpPr/>
            <p:nvPr/>
          </p:nvSpPr>
          <p:spPr>
            <a:xfrm>
              <a:off x="379686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39"/>
            <p:cNvSpPr/>
            <p:nvPr/>
          </p:nvSpPr>
          <p:spPr>
            <a:xfrm>
              <a:off x="387913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39"/>
            <p:cNvSpPr/>
            <p:nvPr/>
          </p:nvSpPr>
          <p:spPr>
            <a:xfrm>
              <a:off x="379686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39"/>
            <p:cNvSpPr/>
            <p:nvPr/>
          </p:nvSpPr>
          <p:spPr>
            <a:xfrm>
              <a:off x="387913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39"/>
            <p:cNvSpPr/>
            <p:nvPr/>
          </p:nvSpPr>
          <p:spPr>
            <a:xfrm>
              <a:off x="379686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39"/>
            <p:cNvSpPr/>
            <p:nvPr/>
          </p:nvSpPr>
          <p:spPr>
            <a:xfrm>
              <a:off x="92568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39"/>
            <p:cNvSpPr/>
            <p:nvPr/>
          </p:nvSpPr>
          <p:spPr>
            <a:xfrm>
              <a:off x="92568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39"/>
            <p:cNvSpPr/>
            <p:nvPr/>
          </p:nvSpPr>
          <p:spPr>
            <a:xfrm>
              <a:off x="925687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39"/>
            <p:cNvSpPr/>
            <p:nvPr/>
          </p:nvSpPr>
          <p:spPr>
            <a:xfrm>
              <a:off x="91734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39"/>
            <p:cNvSpPr/>
            <p:nvPr/>
          </p:nvSpPr>
          <p:spPr>
            <a:xfrm>
              <a:off x="91734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39"/>
            <p:cNvSpPr/>
            <p:nvPr/>
          </p:nvSpPr>
          <p:spPr>
            <a:xfrm>
              <a:off x="925687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39"/>
            <p:cNvSpPr/>
            <p:nvPr/>
          </p:nvSpPr>
          <p:spPr>
            <a:xfrm>
              <a:off x="91734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39"/>
            <p:cNvSpPr/>
            <p:nvPr/>
          </p:nvSpPr>
          <p:spPr>
            <a:xfrm>
              <a:off x="925687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39"/>
            <p:cNvSpPr/>
            <p:nvPr/>
          </p:nvSpPr>
          <p:spPr>
            <a:xfrm>
              <a:off x="91734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39"/>
            <p:cNvSpPr/>
            <p:nvPr/>
          </p:nvSpPr>
          <p:spPr>
            <a:xfrm>
              <a:off x="91734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39"/>
            <p:cNvSpPr/>
            <p:nvPr/>
          </p:nvSpPr>
          <p:spPr>
            <a:xfrm>
              <a:off x="925687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39"/>
            <p:cNvSpPr/>
            <p:nvPr/>
          </p:nvSpPr>
          <p:spPr>
            <a:xfrm>
              <a:off x="925687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39"/>
            <p:cNvSpPr/>
            <p:nvPr/>
          </p:nvSpPr>
          <p:spPr>
            <a:xfrm>
              <a:off x="925687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39"/>
            <p:cNvSpPr/>
            <p:nvPr/>
          </p:nvSpPr>
          <p:spPr>
            <a:xfrm>
              <a:off x="91734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39"/>
            <p:cNvSpPr/>
            <p:nvPr/>
          </p:nvSpPr>
          <p:spPr>
            <a:xfrm>
              <a:off x="925687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39"/>
            <p:cNvSpPr/>
            <p:nvPr/>
          </p:nvSpPr>
          <p:spPr>
            <a:xfrm>
              <a:off x="119445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39"/>
            <p:cNvSpPr/>
            <p:nvPr/>
          </p:nvSpPr>
          <p:spPr>
            <a:xfrm>
              <a:off x="119445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39"/>
            <p:cNvSpPr/>
            <p:nvPr/>
          </p:nvSpPr>
          <p:spPr>
            <a:xfrm>
              <a:off x="1194455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39"/>
            <p:cNvSpPr/>
            <p:nvPr/>
          </p:nvSpPr>
          <p:spPr>
            <a:xfrm>
              <a:off x="118622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39"/>
            <p:cNvSpPr/>
            <p:nvPr/>
          </p:nvSpPr>
          <p:spPr>
            <a:xfrm>
              <a:off x="845107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39"/>
            <p:cNvSpPr/>
            <p:nvPr/>
          </p:nvSpPr>
          <p:spPr>
            <a:xfrm>
              <a:off x="845107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39"/>
            <p:cNvSpPr/>
            <p:nvPr/>
          </p:nvSpPr>
          <p:spPr>
            <a:xfrm>
              <a:off x="845107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39"/>
            <p:cNvSpPr/>
            <p:nvPr/>
          </p:nvSpPr>
          <p:spPr>
            <a:xfrm>
              <a:off x="14632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39"/>
            <p:cNvSpPr/>
            <p:nvPr/>
          </p:nvSpPr>
          <p:spPr>
            <a:xfrm>
              <a:off x="14632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39"/>
            <p:cNvSpPr/>
            <p:nvPr/>
          </p:nvSpPr>
          <p:spPr>
            <a:xfrm>
              <a:off x="14632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39"/>
            <p:cNvSpPr/>
            <p:nvPr/>
          </p:nvSpPr>
          <p:spPr>
            <a:xfrm>
              <a:off x="657005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39"/>
            <p:cNvSpPr/>
            <p:nvPr/>
          </p:nvSpPr>
          <p:spPr>
            <a:xfrm>
              <a:off x="657005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39"/>
            <p:cNvSpPr/>
            <p:nvPr/>
          </p:nvSpPr>
          <p:spPr>
            <a:xfrm>
              <a:off x="657005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39"/>
            <p:cNvSpPr/>
            <p:nvPr/>
          </p:nvSpPr>
          <p:spPr>
            <a:xfrm>
              <a:off x="656170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39"/>
            <p:cNvSpPr/>
            <p:nvPr/>
          </p:nvSpPr>
          <p:spPr>
            <a:xfrm>
              <a:off x="65617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39"/>
            <p:cNvSpPr/>
            <p:nvPr/>
          </p:nvSpPr>
          <p:spPr>
            <a:xfrm>
              <a:off x="764548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39"/>
            <p:cNvSpPr/>
            <p:nvPr/>
          </p:nvSpPr>
          <p:spPr>
            <a:xfrm>
              <a:off x="764548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39"/>
            <p:cNvSpPr/>
            <p:nvPr/>
          </p:nvSpPr>
          <p:spPr>
            <a:xfrm>
              <a:off x="871996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39"/>
            <p:cNvSpPr/>
            <p:nvPr/>
          </p:nvSpPr>
          <p:spPr>
            <a:xfrm>
              <a:off x="871996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39"/>
            <p:cNvSpPr/>
            <p:nvPr/>
          </p:nvSpPr>
          <p:spPr>
            <a:xfrm>
              <a:off x="1191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39"/>
            <p:cNvSpPr/>
            <p:nvPr/>
          </p:nvSpPr>
          <p:spPr>
            <a:xfrm>
              <a:off x="1191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39"/>
            <p:cNvSpPr/>
            <p:nvPr/>
          </p:nvSpPr>
          <p:spPr>
            <a:xfrm>
              <a:off x="1191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39"/>
            <p:cNvSpPr/>
            <p:nvPr/>
          </p:nvSpPr>
          <p:spPr>
            <a:xfrm>
              <a:off x="1191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39"/>
            <p:cNvSpPr/>
            <p:nvPr/>
          </p:nvSpPr>
          <p:spPr>
            <a:xfrm>
              <a:off x="1109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39"/>
            <p:cNvSpPr/>
            <p:nvPr/>
          </p:nvSpPr>
          <p:spPr>
            <a:xfrm>
              <a:off x="1109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39"/>
            <p:cNvSpPr/>
            <p:nvPr/>
          </p:nvSpPr>
          <p:spPr>
            <a:xfrm>
              <a:off x="1191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39"/>
            <p:cNvSpPr/>
            <p:nvPr/>
          </p:nvSpPr>
          <p:spPr>
            <a:xfrm>
              <a:off x="1109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39"/>
            <p:cNvSpPr/>
            <p:nvPr/>
          </p:nvSpPr>
          <p:spPr>
            <a:xfrm>
              <a:off x="1191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39"/>
            <p:cNvSpPr/>
            <p:nvPr/>
          </p:nvSpPr>
          <p:spPr>
            <a:xfrm>
              <a:off x="1109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39"/>
            <p:cNvSpPr/>
            <p:nvPr/>
          </p:nvSpPr>
          <p:spPr>
            <a:xfrm>
              <a:off x="1191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39"/>
            <p:cNvSpPr/>
            <p:nvPr/>
          </p:nvSpPr>
          <p:spPr>
            <a:xfrm>
              <a:off x="1109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39"/>
            <p:cNvSpPr/>
            <p:nvPr/>
          </p:nvSpPr>
          <p:spPr>
            <a:xfrm>
              <a:off x="1191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39"/>
            <p:cNvSpPr/>
            <p:nvPr/>
          </p:nvSpPr>
          <p:spPr>
            <a:xfrm>
              <a:off x="1109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39"/>
            <p:cNvSpPr/>
            <p:nvPr/>
          </p:nvSpPr>
          <p:spPr>
            <a:xfrm>
              <a:off x="1191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39"/>
            <p:cNvSpPr/>
            <p:nvPr/>
          </p:nvSpPr>
          <p:spPr>
            <a:xfrm>
              <a:off x="1191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39"/>
            <p:cNvSpPr/>
            <p:nvPr/>
          </p:nvSpPr>
          <p:spPr>
            <a:xfrm>
              <a:off x="1109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39"/>
            <p:cNvSpPr/>
            <p:nvPr/>
          </p:nvSpPr>
          <p:spPr>
            <a:xfrm>
              <a:off x="1109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39"/>
            <p:cNvSpPr/>
            <p:nvPr/>
          </p:nvSpPr>
          <p:spPr>
            <a:xfrm>
              <a:off x="1191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39"/>
            <p:cNvSpPr/>
            <p:nvPr/>
          </p:nvSpPr>
          <p:spPr>
            <a:xfrm>
              <a:off x="1109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39"/>
            <p:cNvSpPr/>
            <p:nvPr/>
          </p:nvSpPr>
          <p:spPr>
            <a:xfrm>
              <a:off x="1191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39"/>
            <p:cNvSpPr/>
            <p:nvPr/>
          </p:nvSpPr>
          <p:spPr>
            <a:xfrm>
              <a:off x="1191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39"/>
            <p:cNvSpPr/>
            <p:nvPr/>
          </p:nvSpPr>
          <p:spPr>
            <a:xfrm>
              <a:off x="1109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39"/>
            <p:cNvSpPr/>
            <p:nvPr/>
          </p:nvSpPr>
          <p:spPr>
            <a:xfrm>
              <a:off x="1109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39"/>
            <p:cNvSpPr/>
            <p:nvPr/>
          </p:nvSpPr>
          <p:spPr>
            <a:xfrm>
              <a:off x="1109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39"/>
            <p:cNvSpPr/>
            <p:nvPr/>
          </p:nvSpPr>
          <p:spPr>
            <a:xfrm>
              <a:off x="1191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39"/>
            <p:cNvSpPr/>
            <p:nvPr/>
          </p:nvSpPr>
          <p:spPr>
            <a:xfrm>
              <a:off x="1191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39"/>
            <p:cNvSpPr/>
            <p:nvPr/>
          </p:nvSpPr>
          <p:spPr>
            <a:xfrm>
              <a:off x="1191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39"/>
            <p:cNvSpPr/>
            <p:nvPr/>
          </p:nvSpPr>
          <p:spPr>
            <a:xfrm>
              <a:off x="1109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39"/>
            <p:cNvSpPr/>
            <p:nvPr/>
          </p:nvSpPr>
          <p:spPr>
            <a:xfrm>
              <a:off x="1191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39"/>
            <p:cNvSpPr/>
            <p:nvPr/>
          </p:nvSpPr>
          <p:spPr>
            <a:xfrm>
              <a:off x="1109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39"/>
            <p:cNvSpPr/>
            <p:nvPr/>
          </p:nvSpPr>
          <p:spPr>
            <a:xfrm>
              <a:off x="1191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39"/>
            <p:cNvSpPr/>
            <p:nvPr/>
          </p:nvSpPr>
          <p:spPr>
            <a:xfrm>
              <a:off x="1109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39"/>
            <p:cNvSpPr/>
            <p:nvPr/>
          </p:nvSpPr>
          <p:spPr>
            <a:xfrm>
              <a:off x="1191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39"/>
            <p:cNvSpPr/>
            <p:nvPr/>
          </p:nvSpPr>
          <p:spPr>
            <a:xfrm>
              <a:off x="173211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39"/>
            <p:cNvSpPr/>
            <p:nvPr/>
          </p:nvSpPr>
          <p:spPr>
            <a:xfrm>
              <a:off x="173211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39"/>
            <p:cNvSpPr/>
            <p:nvPr/>
          </p:nvSpPr>
          <p:spPr>
            <a:xfrm>
              <a:off x="173211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39"/>
            <p:cNvSpPr/>
            <p:nvPr/>
          </p:nvSpPr>
          <p:spPr>
            <a:xfrm>
              <a:off x="173211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39"/>
            <p:cNvSpPr/>
            <p:nvPr/>
          </p:nvSpPr>
          <p:spPr>
            <a:xfrm>
              <a:off x="200099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39"/>
            <p:cNvSpPr/>
            <p:nvPr/>
          </p:nvSpPr>
          <p:spPr>
            <a:xfrm>
              <a:off x="200099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39"/>
            <p:cNvSpPr/>
            <p:nvPr/>
          </p:nvSpPr>
          <p:spPr>
            <a:xfrm>
              <a:off x="200099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39"/>
            <p:cNvSpPr/>
            <p:nvPr/>
          </p:nvSpPr>
          <p:spPr>
            <a:xfrm>
              <a:off x="200099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39"/>
            <p:cNvSpPr/>
            <p:nvPr/>
          </p:nvSpPr>
          <p:spPr>
            <a:xfrm>
              <a:off x="227000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39"/>
            <p:cNvSpPr/>
            <p:nvPr/>
          </p:nvSpPr>
          <p:spPr>
            <a:xfrm>
              <a:off x="227000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39"/>
            <p:cNvSpPr/>
            <p:nvPr/>
          </p:nvSpPr>
          <p:spPr>
            <a:xfrm>
              <a:off x="227000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39"/>
            <p:cNvSpPr/>
            <p:nvPr/>
          </p:nvSpPr>
          <p:spPr>
            <a:xfrm>
              <a:off x="388213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39"/>
            <p:cNvSpPr/>
            <p:nvPr/>
          </p:nvSpPr>
          <p:spPr>
            <a:xfrm>
              <a:off x="388213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39"/>
            <p:cNvSpPr/>
            <p:nvPr/>
          </p:nvSpPr>
          <p:spPr>
            <a:xfrm>
              <a:off x="495685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39"/>
            <p:cNvSpPr/>
            <p:nvPr/>
          </p:nvSpPr>
          <p:spPr>
            <a:xfrm>
              <a:off x="495685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39"/>
            <p:cNvSpPr/>
            <p:nvPr/>
          </p:nvSpPr>
          <p:spPr>
            <a:xfrm>
              <a:off x="495685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39"/>
            <p:cNvSpPr/>
            <p:nvPr/>
          </p:nvSpPr>
          <p:spPr>
            <a:xfrm>
              <a:off x="495685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39"/>
            <p:cNvSpPr/>
            <p:nvPr/>
          </p:nvSpPr>
          <p:spPr>
            <a:xfrm>
              <a:off x="494945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39"/>
            <p:cNvSpPr/>
            <p:nvPr/>
          </p:nvSpPr>
          <p:spPr>
            <a:xfrm>
              <a:off x="494945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39"/>
            <p:cNvSpPr/>
            <p:nvPr/>
          </p:nvSpPr>
          <p:spPr>
            <a:xfrm>
              <a:off x="65668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39"/>
            <p:cNvSpPr/>
            <p:nvPr/>
          </p:nvSpPr>
          <p:spPr>
            <a:xfrm>
              <a:off x="65668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39"/>
            <p:cNvSpPr/>
            <p:nvPr/>
          </p:nvSpPr>
          <p:spPr>
            <a:xfrm>
              <a:off x="65668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39"/>
            <p:cNvSpPr/>
            <p:nvPr/>
          </p:nvSpPr>
          <p:spPr>
            <a:xfrm>
              <a:off x="656681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39"/>
            <p:cNvSpPr/>
            <p:nvPr/>
          </p:nvSpPr>
          <p:spPr>
            <a:xfrm>
              <a:off x="64845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39"/>
            <p:cNvSpPr/>
            <p:nvPr/>
          </p:nvSpPr>
          <p:spPr>
            <a:xfrm>
              <a:off x="64845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39"/>
            <p:cNvSpPr/>
            <p:nvPr/>
          </p:nvSpPr>
          <p:spPr>
            <a:xfrm>
              <a:off x="656681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39"/>
            <p:cNvSpPr/>
            <p:nvPr/>
          </p:nvSpPr>
          <p:spPr>
            <a:xfrm>
              <a:off x="64845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39"/>
            <p:cNvSpPr/>
            <p:nvPr/>
          </p:nvSpPr>
          <p:spPr>
            <a:xfrm>
              <a:off x="656681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39"/>
            <p:cNvSpPr/>
            <p:nvPr/>
          </p:nvSpPr>
          <p:spPr>
            <a:xfrm>
              <a:off x="64845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39"/>
            <p:cNvSpPr/>
            <p:nvPr/>
          </p:nvSpPr>
          <p:spPr>
            <a:xfrm>
              <a:off x="656681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39"/>
            <p:cNvSpPr/>
            <p:nvPr/>
          </p:nvSpPr>
          <p:spPr>
            <a:xfrm>
              <a:off x="648454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39"/>
            <p:cNvSpPr/>
            <p:nvPr/>
          </p:nvSpPr>
          <p:spPr>
            <a:xfrm>
              <a:off x="656681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39"/>
            <p:cNvSpPr/>
            <p:nvPr/>
          </p:nvSpPr>
          <p:spPr>
            <a:xfrm>
              <a:off x="64845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39"/>
            <p:cNvSpPr/>
            <p:nvPr/>
          </p:nvSpPr>
          <p:spPr>
            <a:xfrm>
              <a:off x="656681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39"/>
            <p:cNvSpPr/>
            <p:nvPr/>
          </p:nvSpPr>
          <p:spPr>
            <a:xfrm>
              <a:off x="656681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39"/>
            <p:cNvSpPr/>
            <p:nvPr/>
          </p:nvSpPr>
          <p:spPr>
            <a:xfrm>
              <a:off x="64845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39"/>
            <p:cNvSpPr/>
            <p:nvPr/>
          </p:nvSpPr>
          <p:spPr>
            <a:xfrm>
              <a:off x="648454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39"/>
            <p:cNvSpPr/>
            <p:nvPr/>
          </p:nvSpPr>
          <p:spPr>
            <a:xfrm>
              <a:off x="656681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39"/>
            <p:cNvSpPr/>
            <p:nvPr/>
          </p:nvSpPr>
          <p:spPr>
            <a:xfrm>
              <a:off x="648454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39"/>
            <p:cNvSpPr/>
            <p:nvPr/>
          </p:nvSpPr>
          <p:spPr>
            <a:xfrm>
              <a:off x="656681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39"/>
            <p:cNvSpPr/>
            <p:nvPr/>
          </p:nvSpPr>
          <p:spPr>
            <a:xfrm>
              <a:off x="656681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39"/>
            <p:cNvSpPr/>
            <p:nvPr/>
          </p:nvSpPr>
          <p:spPr>
            <a:xfrm>
              <a:off x="648454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39"/>
            <p:cNvSpPr/>
            <p:nvPr/>
          </p:nvSpPr>
          <p:spPr>
            <a:xfrm>
              <a:off x="64845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39"/>
            <p:cNvSpPr/>
            <p:nvPr/>
          </p:nvSpPr>
          <p:spPr>
            <a:xfrm>
              <a:off x="648454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39"/>
            <p:cNvSpPr/>
            <p:nvPr/>
          </p:nvSpPr>
          <p:spPr>
            <a:xfrm>
              <a:off x="656681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39"/>
            <p:cNvSpPr/>
            <p:nvPr/>
          </p:nvSpPr>
          <p:spPr>
            <a:xfrm>
              <a:off x="2807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39"/>
            <p:cNvSpPr/>
            <p:nvPr/>
          </p:nvSpPr>
          <p:spPr>
            <a:xfrm>
              <a:off x="2807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39"/>
            <p:cNvSpPr/>
            <p:nvPr/>
          </p:nvSpPr>
          <p:spPr>
            <a:xfrm>
              <a:off x="2807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39"/>
            <p:cNvSpPr/>
            <p:nvPr/>
          </p:nvSpPr>
          <p:spPr>
            <a:xfrm>
              <a:off x="33443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39"/>
            <p:cNvSpPr/>
            <p:nvPr/>
          </p:nvSpPr>
          <p:spPr>
            <a:xfrm>
              <a:off x="33443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39"/>
            <p:cNvSpPr/>
            <p:nvPr/>
          </p:nvSpPr>
          <p:spPr>
            <a:xfrm>
              <a:off x="33443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39"/>
            <p:cNvSpPr/>
            <p:nvPr/>
          </p:nvSpPr>
          <p:spPr>
            <a:xfrm>
              <a:off x="549450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39"/>
            <p:cNvSpPr/>
            <p:nvPr/>
          </p:nvSpPr>
          <p:spPr>
            <a:xfrm>
              <a:off x="549450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39"/>
            <p:cNvSpPr/>
            <p:nvPr/>
          </p:nvSpPr>
          <p:spPr>
            <a:xfrm>
              <a:off x="549450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39"/>
            <p:cNvSpPr/>
            <p:nvPr/>
          </p:nvSpPr>
          <p:spPr>
            <a:xfrm>
              <a:off x="549450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39"/>
            <p:cNvSpPr/>
            <p:nvPr/>
          </p:nvSpPr>
          <p:spPr>
            <a:xfrm>
              <a:off x="548627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39"/>
            <p:cNvSpPr/>
            <p:nvPr/>
          </p:nvSpPr>
          <p:spPr>
            <a:xfrm>
              <a:off x="603216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39"/>
            <p:cNvSpPr/>
            <p:nvPr/>
          </p:nvSpPr>
          <p:spPr>
            <a:xfrm>
              <a:off x="603216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39"/>
            <p:cNvSpPr/>
            <p:nvPr/>
          </p:nvSpPr>
          <p:spPr>
            <a:xfrm>
              <a:off x="603216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39"/>
            <p:cNvSpPr/>
            <p:nvPr/>
          </p:nvSpPr>
          <p:spPr>
            <a:xfrm>
              <a:off x="603216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39"/>
            <p:cNvSpPr/>
            <p:nvPr/>
          </p:nvSpPr>
          <p:spPr>
            <a:xfrm>
              <a:off x="602393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39"/>
            <p:cNvSpPr/>
            <p:nvPr/>
          </p:nvSpPr>
          <p:spPr>
            <a:xfrm>
              <a:off x="710783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39"/>
            <p:cNvSpPr/>
            <p:nvPr/>
          </p:nvSpPr>
          <p:spPr>
            <a:xfrm>
              <a:off x="710783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39"/>
            <p:cNvSpPr/>
            <p:nvPr/>
          </p:nvSpPr>
          <p:spPr>
            <a:xfrm>
              <a:off x="710783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39"/>
            <p:cNvSpPr/>
            <p:nvPr/>
          </p:nvSpPr>
          <p:spPr>
            <a:xfrm>
              <a:off x="710783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39"/>
            <p:cNvSpPr/>
            <p:nvPr/>
          </p:nvSpPr>
          <p:spPr>
            <a:xfrm>
              <a:off x="791425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39"/>
            <p:cNvSpPr/>
            <p:nvPr/>
          </p:nvSpPr>
          <p:spPr>
            <a:xfrm>
              <a:off x="791425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39"/>
            <p:cNvSpPr/>
            <p:nvPr/>
          </p:nvSpPr>
          <p:spPr>
            <a:xfrm>
              <a:off x="791425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39"/>
            <p:cNvSpPr/>
            <p:nvPr/>
          </p:nvSpPr>
          <p:spPr>
            <a:xfrm>
              <a:off x="89880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39"/>
            <p:cNvSpPr/>
            <p:nvPr/>
          </p:nvSpPr>
          <p:spPr>
            <a:xfrm>
              <a:off x="89880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39"/>
            <p:cNvSpPr/>
            <p:nvPr/>
          </p:nvSpPr>
          <p:spPr>
            <a:xfrm>
              <a:off x="89880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39"/>
            <p:cNvSpPr/>
            <p:nvPr/>
          </p:nvSpPr>
          <p:spPr>
            <a:xfrm>
              <a:off x="4419911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39"/>
            <p:cNvSpPr/>
            <p:nvPr/>
          </p:nvSpPr>
          <p:spPr>
            <a:xfrm>
              <a:off x="4419911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39"/>
            <p:cNvSpPr/>
            <p:nvPr/>
          </p:nvSpPr>
          <p:spPr>
            <a:xfrm>
              <a:off x="4419911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39"/>
            <p:cNvSpPr/>
            <p:nvPr/>
          </p:nvSpPr>
          <p:spPr>
            <a:xfrm>
              <a:off x="68388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39"/>
            <p:cNvSpPr/>
            <p:nvPr/>
          </p:nvSpPr>
          <p:spPr>
            <a:xfrm>
              <a:off x="68388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39"/>
            <p:cNvSpPr/>
            <p:nvPr/>
          </p:nvSpPr>
          <p:spPr>
            <a:xfrm>
              <a:off x="6838823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39"/>
            <p:cNvSpPr/>
            <p:nvPr/>
          </p:nvSpPr>
          <p:spPr>
            <a:xfrm>
              <a:off x="683059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39"/>
            <p:cNvSpPr/>
            <p:nvPr/>
          </p:nvSpPr>
          <p:spPr>
            <a:xfrm>
              <a:off x="4688917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39"/>
            <p:cNvSpPr/>
            <p:nvPr/>
          </p:nvSpPr>
          <p:spPr>
            <a:xfrm>
              <a:off x="4688917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39"/>
            <p:cNvSpPr/>
            <p:nvPr/>
          </p:nvSpPr>
          <p:spPr>
            <a:xfrm>
              <a:off x="4688917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39"/>
            <p:cNvSpPr/>
            <p:nvPr/>
          </p:nvSpPr>
          <p:spPr>
            <a:xfrm>
              <a:off x="468057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39"/>
            <p:cNvSpPr/>
            <p:nvPr/>
          </p:nvSpPr>
          <p:spPr>
            <a:xfrm>
              <a:off x="57633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39"/>
            <p:cNvSpPr/>
            <p:nvPr/>
          </p:nvSpPr>
          <p:spPr>
            <a:xfrm>
              <a:off x="57633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39"/>
            <p:cNvSpPr/>
            <p:nvPr/>
          </p:nvSpPr>
          <p:spPr>
            <a:xfrm>
              <a:off x="5763393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39"/>
            <p:cNvSpPr/>
            <p:nvPr/>
          </p:nvSpPr>
          <p:spPr>
            <a:xfrm>
              <a:off x="5755167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39"/>
            <p:cNvSpPr/>
            <p:nvPr/>
          </p:nvSpPr>
          <p:spPr>
            <a:xfrm>
              <a:off x="737659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39"/>
            <p:cNvSpPr/>
            <p:nvPr/>
          </p:nvSpPr>
          <p:spPr>
            <a:xfrm>
              <a:off x="737659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39"/>
            <p:cNvSpPr/>
            <p:nvPr/>
          </p:nvSpPr>
          <p:spPr>
            <a:xfrm>
              <a:off x="737659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39"/>
            <p:cNvSpPr/>
            <p:nvPr/>
          </p:nvSpPr>
          <p:spPr>
            <a:xfrm>
              <a:off x="3075593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39"/>
            <p:cNvSpPr/>
            <p:nvPr/>
          </p:nvSpPr>
          <p:spPr>
            <a:xfrm>
              <a:off x="3075593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39"/>
            <p:cNvSpPr/>
            <p:nvPr/>
          </p:nvSpPr>
          <p:spPr>
            <a:xfrm>
              <a:off x="3075593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39"/>
            <p:cNvSpPr/>
            <p:nvPr/>
          </p:nvSpPr>
          <p:spPr>
            <a:xfrm>
              <a:off x="3075593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39"/>
            <p:cNvSpPr/>
            <p:nvPr/>
          </p:nvSpPr>
          <p:spPr>
            <a:xfrm>
              <a:off x="36132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39"/>
            <p:cNvSpPr/>
            <p:nvPr/>
          </p:nvSpPr>
          <p:spPr>
            <a:xfrm>
              <a:off x="36132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39"/>
            <p:cNvSpPr/>
            <p:nvPr/>
          </p:nvSpPr>
          <p:spPr>
            <a:xfrm>
              <a:off x="36132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39"/>
            <p:cNvSpPr/>
            <p:nvPr/>
          </p:nvSpPr>
          <p:spPr>
            <a:xfrm>
              <a:off x="36132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39"/>
            <p:cNvSpPr/>
            <p:nvPr/>
          </p:nvSpPr>
          <p:spPr>
            <a:xfrm>
              <a:off x="415102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39"/>
            <p:cNvSpPr/>
            <p:nvPr/>
          </p:nvSpPr>
          <p:spPr>
            <a:xfrm>
              <a:off x="415102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39"/>
            <p:cNvSpPr/>
            <p:nvPr/>
          </p:nvSpPr>
          <p:spPr>
            <a:xfrm>
              <a:off x="415102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39"/>
            <p:cNvSpPr/>
            <p:nvPr/>
          </p:nvSpPr>
          <p:spPr>
            <a:xfrm>
              <a:off x="415102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39"/>
            <p:cNvSpPr/>
            <p:nvPr/>
          </p:nvSpPr>
          <p:spPr>
            <a:xfrm>
              <a:off x="522573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39"/>
            <p:cNvSpPr/>
            <p:nvPr/>
          </p:nvSpPr>
          <p:spPr>
            <a:xfrm>
              <a:off x="522573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39"/>
            <p:cNvSpPr/>
            <p:nvPr/>
          </p:nvSpPr>
          <p:spPr>
            <a:xfrm>
              <a:off x="522573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39"/>
            <p:cNvSpPr/>
            <p:nvPr/>
          </p:nvSpPr>
          <p:spPr>
            <a:xfrm>
              <a:off x="522573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39"/>
            <p:cNvSpPr/>
            <p:nvPr/>
          </p:nvSpPr>
          <p:spPr>
            <a:xfrm>
              <a:off x="6301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39"/>
            <p:cNvSpPr/>
            <p:nvPr/>
          </p:nvSpPr>
          <p:spPr>
            <a:xfrm>
              <a:off x="6301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39"/>
            <p:cNvSpPr/>
            <p:nvPr/>
          </p:nvSpPr>
          <p:spPr>
            <a:xfrm>
              <a:off x="6301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39"/>
            <p:cNvSpPr/>
            <p:nvPr/>
          </p:nvSpPr>
          <p:spPr>
            <a:xfrm>
              <a:off x="818230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39"/>
            <p:cNvSpPr/>
            <p:nvPr/>
          </p:nvSpPr>
          <p:spPr>
            <a:xfrm>
              <a:off x="818230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39"/>
            <p:cNvSpPr/>
            <p:nvPr/>
          </p:nvSpPr>
          <p:spPr>
            <a:xfrm>
              <a:off x="2538773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39"/>
            <p:cNvSpPr/>
            <p:nvPr/>
          </p:nvSpPr>
          <p:spPr>
            <a:xfrm>
              <a:off x="2538773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40" name="Google Shape;11240;p40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1241" name="Google Shape;11241;p40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40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40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40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40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40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40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40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40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40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40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40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40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40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40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40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40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40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40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40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40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40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40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40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40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40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40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40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40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40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40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40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40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40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40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40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40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40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40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40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40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40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40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40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40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40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40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40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40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40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1" name="Google Shape;11291;p4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1292" name="Google Shape;11292;p40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1293" name="Google Shape;11293;p40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40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40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40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40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40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40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40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40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40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40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40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40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40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40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40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40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40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40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40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40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40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40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40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40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40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40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40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40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40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40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40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40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40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40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40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40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40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40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40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40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40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40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40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40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40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40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40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40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40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43" name="Google Shape;11343;p40"/>
            <p:cNvGrpSpPr/>
            <p:nvPr/>
          </p:nvGrpSpPr>
          <p:grpSpPr>
            <a:xfrm>
              <a:off x="34718" y="206"/>
              <a:ext cx="53295" cy="4852321"/>
              <a:chOff x="62135" y="206"/>
              <a:chExt cx="53295" cy="4852321"/>
            </a:xfrm>
          </p:grpSpPr>
          <p:sp>
            <p:nvSpPr>
              <p:cNvPr id="11344" name="Google Shape;11344;p40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5" name="Google Shape;11345;p40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6" name="Google Shape;11346;p40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7" name="Google Shape;11347;p40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8" name="Google Shape;11348;p40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9" name="Google Shape;11349;p40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0" name="Google Shape;11350;p40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1" name="Google Shape;11351;p40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2" name="Google Shape;11352;p40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3" name="Google Shape;11353;p40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4" name="Google Shape;11354;p40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5" name="Google Shape;11355;p40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6" name="Google Shape;11356;p40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7" name="Google Shape;11357;p40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8" name="Google Shape;11358;p40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9" name="Google Shape;11359;p40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0" name="Google Shape;11360;p40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1" name="Google Shape;11361;p40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2" name="Google Shape;11362;p40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3" name="Google Shape;11363;p40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4" name="Google Shape;11364;p40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5" name="Google Shape;11365;p40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6" name="Google Shape;11366;p40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7" name="Google Shape;11367;p40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8" name="Google Shape;11368;p40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9" name="Google Shape;11369;p40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0" name="Google Shape;11370;p40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1" name="Google Shape;11371;p40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2" name="Google Shape;11372;p40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3" name="Google Shape;11373;p40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4" name="Google Shape;11374;p40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5" name="Google Shape;11375;p40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6" name="Google Shape;11376;p40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7" name="Google Shape;11377;p40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8" name="Google Shape;11378;p40"/>
            <p:cNvGrpSpPr/>
            <p:nvPr/>
          </p:nvGrpSpPr>
          <p:grpSpPr>
            <a:xfrm>
              <a:off x="300060" y="206"/>
              <a:ext cx="53414" cy="4562956"/>
              <a:chOff x="418506" y="206"/>
              <a:chExt cx="53414" cy="4562956"/>
            </a:xfrm>
          </p:grpSpPr>
          <p:sp>
            <p:nvSpPr>
              <p:cNvPr id="11379" name="Google Shape;11379;p40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0" name="Google Shape;11380;p40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1" name="Google Shape;11381;p40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2" name="Google Shape;11382;p40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3" name="Google Shape;11383;p40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4" name="Google Shape;11384;p40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5" name="Google Shape;11385;p40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6" name="Google Shape;11386;p40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7" name="Google Shape;11387;p40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8" name="Google Shape;11388;p40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9" name="Google Shape;11389;p40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0" name="Google Shape;11390;p40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1" name="Google Shape;11391;p40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2" name="Google Shape;11392;p40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3" name="Google Shape;11393;p40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4" name="Google Shape;11394;p40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5" name="Google Shape;11395;p40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6" name="Google Shape;11396;p40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7" name="Google Shape;11397;p40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8" name="Google Shape;11398;p40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9" name="Google Shape;11399;p40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0" name="Google Shape;11400;p40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1" name="Google Shape;11401;p40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2" name="Google Shape;11402;p40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3" name="Google Shape;11403;p40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4" name="Google Shape;11404;p40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5" name="Google Shape;11405;p40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6" name="Google Shape;11406;p40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7" name="Google Shape;11407;p40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8" name="Google Shape;11408;p40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9" name="Google Shape;11409;p40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0" name="Google Shape;11410;p40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11" name="Google Shape;11411;p40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40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40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40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40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40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40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8" name="Google Shape;11418;p40"/>
            <p:cNvGrpSpPr/>
            <p:nvPr/>
          </p:nvGrpSpPr>
          <p:grpSpPr>
            <a:xfrm>
              <a:off x="9056822" y="206"/>
              <a:ext cx="52460" cy="4852321"/>
              <a:chOff x="8855639" y="206"/>
              <a:chExt cx="52460" cy="4852321"/>
            </a:xfrm>
          </p:grpSpPr>
          <p:sp>
            <p:nvSpPr>
              <p:cNvPr id="11419" name="Google Shape;11419;p40"/>
              <p:cNvSpPr/>
              <p:nvPr/>
            </p:nvSpPr>
            <p:spPr>
              <a:xfrm>
                <a:off x="886303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0" name="Google Shape;11420;p40"/>
              <p:cNvSpPr/>
              <p:nvPr/>
            </p:nvSpPr>
            <p:spPr>
              <a:xfrm>
                <a:off x="886303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1" name="Google Shape;11421;p40"/>
              <p:cNvSpPr/>
              <p:nvPr/>
            </p:nvSpPr>
            <p:spPr>
              <a:xfrm>
                <a:off x="886303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2" name="Google Shape;11422;p40"/>
              <p:cNvSpPr/>
              <p:nvPr/>
            </p:nvSpPr>
            <p:spPr>
              <a:xfrm>
                <a:off x="886303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3" name="Google Shape;11423;p40"/>
              <p:cNvSpPr/>
              <p:nvPr/>
            </p:nvSpPr>
            <p:spPr>
              <a:xfrm>
                <a:off x="8855639" y="57702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4" name="Google Shape;11424;p40"/>
              <p:cNvSpPr/>
              <p:nvPr/>
            </p:nvSpPr>
            <p:spPr>
              <a:xfrm>
                <a:off x="8855639" y="722248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5" name="Google Shape;11425;p40"/>
              <p:cNvSpPr/>
              <p:nvPr/>
            </p:nvSpPr>
            <p:spPr>
              <a:xfrm>
                <a:off x="886303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6" name="Google Shape;11426;p40"/>
              <p:cNvSpPr/>
              <p:nvPr/>
            </p:nvSpPr>
            <p:spPr>
              <a:xfrm>
                <a:off x="8855639" y="1010660"/>
                <a:ext cx="52460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16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4"/>
                      <a:pt x="0" y="347"/>
                    </a:cubicBezTo>
                    <a:cubicBezTo>
                      <a:pt x="0" y="563"/>
                      <a:pt x="85" y="686"/>
                      <a:pt x="216" y="686"/>
                    </a:cubicBezTo>
                    <a:cubicBezTo>
                      <a:pt x="363" y="686"/>
                      <a:pt x="440" y="563"/>
                      <a:pt x="440" y="339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7" name="Google Shape;11427;p40"/>
              <p:cNvSpPr/>
              <p:nvPr/>
            </p:nvSpPr>
            <p:spPr>
              <a:xfrm>
                <a:off x="886303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8" name="Google Shape;11428;p40"/>
              <p:cNvSpPr/>
              <p:nvPr/>
            </p:nvSpPr>
            <p:spPr>
              <a:xfrm>
                <a:off x="8855639" y="130097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9" name="Google Shape;11429;p40"/>
              <p:cNvSpPr/>
              <p:nvPr/>
            </p:nvSpPr>
            <p:spPr>
              <a:xfrm>
                <a:off x="886303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0" name="Google Shape;11430;p40"/>
              <p:cNvSpPr/>
              <p:nvPr/>
            </p:nvSpPr>
            <p:spPr>
              <a:xfrm>
                <a:off x="8855639" y="159034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1" name="Google Shape;11431;p40"/>
              <p:cNvSpPr/>
              <p:nvPr/>
            </p:nvSpPr>
            <p:spPr>
              <a:xfrm>
                <a:off x="886303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2" name="Google Shape;11432;p40"/>
              <p:cNvSpPr/>
              <p:nvPr/>
            </p:nvSpPr>
            <p:spPr>
              <a:xfrm>
                <a:off x="8855639" y="187970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3" name="Google Shape;11433;p40"/>
              <p:cNvSpPr/>
              <p:nvPr/>
            </p:nvSpPr>
            <p:spPr>
              <a:xfrm>
                <a:off x="886303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4" name="Google Shape;11434;p40"/>
              <p:cNvSpPr/>
              <p:nvPr/>
            </p:nvSpPr>
            <p:spPr>
              <a:xfrm>
                <a:off x="886303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5" name="Google Shape;11435;p40"/>
              <p:cNvSpPr/>
              <p:nvPr/>
            </p:nvSpPr>
            <p:spPr>
              <a:xfrm>
                <a:off x="8855639" y="231322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6" name="Google Shape;11436;p40"/>
              <p:cNvSpPr/>
              <p:nvPr/>
            </p:nvSpPr>
            <p:spPr>
              <a:xfrm>
                <a:off x="8855639" y="2458439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7" name="Google Shape;11437;p40"/>
              <p:cNvSpPr/>
              <p:nvPr/>
            </p:nvSpPr>
            <p:spPr>
              <a:xfrm>
                <a:off x="886303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8" name="Google Shape;11438;p40"/>
              <p:cNvSpPr/>
              <p:nvPr/>
            </p:nvSpPr>
            <p:spPr>
              <a:xfrm>
                <a:off x="8855639" y="2747804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9" name="Google Shape;11439;p40"/>
              <p:cNvSpPr/>
              <p:nvPr/>
            </p:nvSpPr>
            <p:spPr>
              <a:xfrm>
                <a:off x="886303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0" name="Google Shape;11440;p40"/>
              <p:cNvSpPr/>
              <p:nvPr/>
            </p:nvSpPr>
            <p:spPr>
              <a:xfrm>
                <a:off x="886303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1" name="Google Shape;11441;p40"/>
              <p:cNvSpPr/>
              <p:nvPr/>
            </p:nvSpPr>
            <p:spPr>
              <a:xfrm>
                <a:off x="8855639" y="3181315"/>
                <a:ext cx="52460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16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39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0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3" y="679"/>
                      <a:pt x="440" y="556"/>
                      <a:pt x="440" y="332"/>
                    </a:cubicBezTo>
                    <a:cubicBezTo>
                      <a:pt x="440" y="124"/>
                      <a:pt x="355" y="1"/>
                      <a:pt x="2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2" name="Google Shape;11442;p40"/>
              <p:cNvSpPr/>
              <p:nvPr/>
            </p:nvSpPr>
            <p:spPr>
              <a:xfrm>
                <a:off x="8855639" y="332653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39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2"/>
                    </a:cubicBezTo>
                    <a:cubicBezTo>
                      <a:pt x="440" y="124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3" name="Google Shape;11443;p40"/>
              <p:cNvSpPr/>
              <p:nvPr/>
            </p:nvSpPr>
            <p:spPr>
              <a:xfrm>
                <a:off x="8855639" y="347080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4" name="Google Shape;11444;p40"/>
              <p:cNvSpPr/>
              <p:nvPr/>
            </p:nvSpPr>
            <p:spPr>
              <a:xfrm>
                <a:off x="886303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5" name="Google Shape;11445;p40"/>
              <p:cNvSpPr/>
              <p:nvPr/>
            </p:nvSpPr>
            <p:spPr>
              <a:xfrm>
                <a:off x="886303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6" name="Google Shape;11446;p40"/>
              <p:cNvSpPr/>
              <p:nvPr/>
            </p:nvSpPr>
            <p:spPr>
              <a:xfrm>
                <a:off x="886303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7" name="Google Shape;11447;p40"/>
              <p:cNvSpPr/>
              <p:nvPr/>
            </p:nvSpPr>
            <p:spPr>
              <a:xfrm>
                <a:off x="8855639" y="404953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8" name="Google Shape;11448;p40"/>
              <p:cNvSpPr/>
              <p:nvPr/>
            </p:nvSpPr>
            <p:spPr>
              <a:xfrm>
                <a:off x="886303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9" name="Google Shape;11449;p40"/>
              <p:cNvSpPr/>
              <p:nvPr/>
            </p:nvSpPr>
            <p:spPr>
              <a:xfrm>
                <a:off x="8855639" y="4338895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0" name="Google Shape;11450;p40"/>
              <p:cNvSpPr/>
              <p:nvPr/>
            </p:nvSpPr>
            <p:spPr>
              <a:xfrm>
                <a:off x="886303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1" name="Google Shape;11451;p40"/>
              <p:cNvSpPr/>
              <p:nvPr/>
            </p:nvSpPr>
            <p:spPr>
              <a:xfrm>
                <a:off x="8855639" y="4628260"/>
                <a:ext cx="52460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16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39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39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3" y="678"/>
                      <a:pt x="440" y="555"/>
                      <a:pt x="440" y="331"/>
                    </a:cubicBezTo>
                    <a:cubicBezTo>
                      <a:pt x="440" y="123"/>
                      <a:pt x="355" y="0"/>
                      <a:pt x="2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2" name="Google Shape;11452;p40"/>
              <p:cNvSpPr/>
              <p:nvPr/>
            </p:nvSpPr>
            <p:spPr>
              <a:xfrm>
                <a:off x="886303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7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53" name="Google Shape;11453;p40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40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40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40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40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40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40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0" name="Google Shape;11460;p40"/>
            <p:cNvGrpSpPr/>
            <p:nvPr/>
          </p:nvGrpSpPr>
          <p:grpSpPr>
            <a:xfrm>
              <a:off x="8791361" y="206"/>
              <a:ext cx="53414" cy="5143474"/>
              <a:chOff x="8712171" y="206"/>
              <a:chExt cx="53414" cy="5143474"/>
            </a:xfrm>
          </p:grpSpPr>
          <p:sp>
            <p:nvSpPr>
              <p:cNvPr id="11461" name="Google Shape;11461;p40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2" name="Google Shape;11462;p40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3" name="Google Shape;11463;p40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4" name="Google Shape;11464;p40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5" name="Google Shape;11465;p40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6" name="Google Shape;11466;p40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7" name="Google Shape;11467;p40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8" name="Google Shape;11468;p40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9" name="Google Shape;11469;p40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0" name="Google Shape;11470;p40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1" name="Google Shape;11471;p40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2" name="Google Shape;11472;p40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3" name="Google Shape;11473;p40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4" name="Google Shape;11474;p40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5" name="Google Shape;11475;p40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6" name="Google Shape;11476;p40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7" name="Google Shape;11477;p40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8" name="Google Shape;11478;p40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9" name="Google Shape;11479;p40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0" name="Google Shape;11480;p40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1" name="Google Shape;11481;p40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2" name="Google Shape;11482;p40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3" name="Google Shape;11483;p40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4" name="Google Shape;11484;p40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5" name="Google Shape;11485;p40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6" name="Google Shape;11486;p40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7" name="Google Shape;11487;p40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8" name="Google Shape;11488;p40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9" name="Google Shape;11489;p40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0" name="Google Shape;11490;p40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1" name="Google Shape;11491;p40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2" name="Google Shape;11492;p40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3" name="Google Shape;11493;p40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4" name="Google Shape;11494;p40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5" name="Google Shape;11495;p40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6" name="Google Shape;11496;p40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44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5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253" name="Google Shape;1253;p5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5"/>
          <p:cNvGrpSpPr/>
          <p:nvPr/>
        </p:nvGrpSpPr>
        <p:grpSpPr>
          <a:xfrm>
            <a:off x="110918" y="206"/>
            <a:ext cx="8922164" cy="5143474"/>
            <a:chOff x="110918" y="206"/>
            <a:chExt cx="8922164" cy="5143474"/>
          </a:xfrm>
        </p:grpSpPr>
        <p:sp>
          <p:nvSpPr>
            <p:cNvPr id="1304" name="Google Shape;1304;p5"/>
            <p:cNvSpPr/>
            <p:nvPr/>
          </p:nvSpPr>
          <p:spPr>
            <a:xfrm>
              <a:off x="66597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66597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66597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657752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657752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66597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657752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66597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657752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657752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66597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66597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66597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657752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66597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66597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657752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66597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2" name="Google Shape;1322;p5"/>
            <p:cNvGrpSpPr/>
            <p:nvPr/>
          </p:nvGrpSpPr>
          <p:grpSpPr>
            <a:xfrm>
              <a:off x="8706192" y="206"/>
              <a:ext cx="53414" cy="5143474"/>
              <a:chOff x="8511811" y="206"/>
              <a:chExt cx="53414" cy="5143474"/>
            </a:xfrm>
          </p:grpSpPr>
          <p:sp>
            <p:nvSpPr>
              <p:cNvPr id="1323" name="Google Shape;1323;p5"/>
              <p:cNvSpPr/>
              <p:nvPr/>
            </p:nvSpPr>
            <p:spPr>
              <a:xfrm>
                <a:off x="8520038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"/>
              <p:cNvSpPr/>
              <p:nvPr/>
            </p:nvSpPr>
            <p:spPr>
              <a:xfrm>
                <a:off x="8520038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"/>
              <p:cNvSpPr/>
              <p:nvPr/>
            </p:nvSpPr>
            <p:spPr>
              <a:xfrm>
                <a:off x="8520038" y="28957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"/>
              <p:cNvSpPr/>
              <p:nvPr/>
            </p:nvSpPr>
            <p:spPr>
              <a:xfrm>
                <a:off x="851181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1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"/>
              <p:cNvSpPr/>
              <p:nvPr/>
            </p:nvSpPr>
            <p:spPr>
              <a:xfrm>
                <a:off x="851181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"/>
              <p:cNvSpPr/>
              <p:nvPr/>
            </p:nvSpPr>
            <p:spPr>
              <a:xfrm>
                <a:off x="8520038" y="72308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"/>
              <p:cNvSpPr/>
              <p:nvPr/>
            </p:nvSpPr>
            <p:spPr>
              <a:xfrm>
                <a:off x="851181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"/>
              <p:cNvSpPr/>
              <p:nvPr/>
            </p:nvSpPr>
            <p:spPr>
              <a:xfrm>
                <a:off x="8520038" y="101244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"/>
              <p:cNvSpPr/>
              <p:nvPr/>
            </p:nvSpPr>
            <p:spPr>
              <a:xfrm>
                <a:off x="851181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"/>
              <p:cNvSpPr/>
              <p:nvPr/>
            </p:nvSpPr>
            <p:spPr>
              <a:xfrm>
                <a:off x="851181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"/>
              <p:cNvSpPr/>
              <p:nvPr/>
            </p:nvSpPr>
            <p:spPr>
              <a:xfrm>
                <a:off x="8520038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"/>
              <p:cNvSpPr/>
              <p:nvPr/>
            </p:nvSpPr>
            <p:spPr>
              <a:xfrm>
                <a:off x="8520038" y="159117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"/>
              <p:cNvSpPr/>
              <p:nvPr/>
            </p:nvSpPr>
            <p:spPr>
              <a:xfrm>
                <a:off x="8520038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"/>
              <p:cNvSpPr/>
              <p:nvPr/>
            </p:nvSpPr>
            <p:spPr>
              <a:xfrm>
                <a:off x="851181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62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"/>
              <p:cNvSpPr/>
              <p:nvPr/>
            </p:nvSpPr>
            <p:spPr>
              <a:xfrm>
                <a:off x="8520038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5"/>
              <p:cNvSpPr/>
              <p:nvPr/>
            </p:nvSpPr>
            <p:spPr>
              <a:xfrm>
                <a:off x="8520038" y="217002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5"/>
              <p:cNvSpPr/>
              <p:nvPr/>
            </p:nvSpPr>
            <p:spPr>
              <a:xfrm>
                <a:off x="851181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16" y="617"/>
                      <a:pt x="224" y="617"/>
                    </a:cubicBezTo>
                    <a:cubicBezTo>
                      <a:pt x="139" y="617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24"/>
                      <a:pt x="0" y="348"/>
                    </a:cubicBezTo>
                    <a:cubicBezTo>
                      <a:pt x="0" y="563"/>
                      <a:pt x="85" y="679"/>
                      <a:pt x="216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"/>
              <p:cNvSpPr/>
              <p:nvPr/>
            </p:nvSpPr>
            <p:spPr>
              <a:xfrm>
                <a:off x="8520038" y="245939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"/>
              <p:cNvSpPr/>
              <p:nvPr/>
            </p:nvSpPr>
            <p:spPr>
              <a:xfrm>
                <a:off x="851181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"/>
              <p:cNvSpPr/>
              <p:nvPr/>
            </p:nvSpPr>
            <p:spPr>
              <a:xfrm>
                <a:off x="8520038" y="2748758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"/>
              <p:cNvSpPr/>
              <p:nvPr/>
            </p:nvSpPr>
            <p:spPr>
              <a:xfrm>
                <a:off x="851181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2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"/>
              <p:cNvSpPr/>
              <p:nvPr/>
            </p:nvSpPr>
            <p:spPr>
              <a:xfrm>
                <a:off x="8520038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"/>
              <p:cNvSpPr/>
              <p:nvPr/>
            </p:nvSpPr>
            <p:spPr>
              <a:xfrm>
                <a:off x="851181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16"/>
                      <a:pt x="224" y="616"/>
                    </a:cubicBezTo>
                    <a:cubicBezTo>
                      <a:pt x="139" y="616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"/>
              <p:cNvSpPr/>
              <p:nvPr/>
            </p:nvSpPr>
            <p:spPr>
              <a:xfrm>
                <a:off x="851181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"/>
              <p:cNvSpPr/>
              <p:nvPr/>
            </p:nvSpPr>
            <p:spPr>
              <a:xfrm>
                <a:off x="8520038" y="347258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"/>
              <p:cNvSpPr/>
              <p:nvPr/>
            </p:nvSpPr>
            <p:spPr>
              <a:xfrm>
                <a:off x="851181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"/>
              <p:cNvSpPr/>
              <p:nvPr/>
            </p:nvSpPr>
            <p:spPr>
              <a:xfrm>
                <a:off x="851181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16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23"/>
                      <a:pt x="0" y="347"/>
                    </a:cubicBezTo>
                    <a:cubicBezTo>
                      <a:pt x="0" y="563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"/>
              <p:cNvSpPr/>
              <p:nvPr/>
            </p:nvSpPr>
            <p:spPr>
              <a:xfrm>
                <a:off x="851181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0" y="116"/>
                      <a:pt x="0" y="339"/>
                    </a:cubicBezTo>
                    <a:cubicBezTo>
                      <a:pt x="0" y="555"/>
                      <a:pt x="85" y="678"/>
                      <a:pt x="216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"/>
              <p:cNvSpPr/>
              <p:nvPr/>
            </p:nvSpPr>
            <p:spPr>
              <a:xfrm>
                <a:off x="8520038" y="40513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"/>
              <p:cNvSpPr/>
              <p:nvPr/>
            </p:nvSpPr>
            <p:spPr>
              <a:xfrm>
                <a:off x="8520038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"/>
              <p:cNvSpPr/>
              <p:nvPr/>
            </p:nvSpPr>
            <p:spPr>
              <a:xfrm>
                <a:off x="8520038" y="43406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"/>
              <p:cNvSpPr/>
              <p:nvPr/>
            </p:nvSpPr>
            <p:spPr>
              <a:xfrm>
                <a:off x="851181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8520038" y="46300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"/>
              <p:cNvSpPr/>
              <p:nvPr/>
            </p:nvSpPr>
            <p:spPr>
              <a:xfrm>
                <a:off x="851181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"/>
              <p:cNvSpPr/>
              <p:nvPr/>
            </p:nvSpPr>
            <p:spPr>
              <a:xfrm>
                <a:off x="8520038" y="49194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1"/>
                    </a:moveTo>
                    <a:lnTo>
                      <a:pt x="1" y="78"/>
                    </a:lnTo>
                    <a:lnTo>
                      <a:pt x="16" y="139"/>
                    </a:lnTo>
                    <a:lnTo>
                      <a:pt x="132" y="78"/>
                    </a:lnTo>
                    <a:lnTo>
                      <a:pt x="132" y="656"/>
                    </a:lnTo>
                    <a:lnTo>
                      <a:pt x="216" y="65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"/>
              <p:cNvSpPr/>
              <p:nvPr/>
            </p:nvSpPr>
            <p:spPr>
              <a:xfrm>
                <a:off x="851181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16" y="609"/>
                      <a:pt x="224" y="609"/>
                    </a:cubicBezTo>
                    <a:cubicBezTo>
                      <a:pt x="139" y="609"/>
                      <a:pt x="85" y="509"/>
                      <a:pt x="85" y="340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0" y="116"/>
                      <a:pt x="0" y="340"/>
                    </a:cubicBezTo>
                    <a:cubicBezTo>
                      <a:pt x="0" y="555"/>
                      <a:pt x="85" y="679"/>
                      <a:pt x="216" y="679"/>
                    </a:cubicBezTo>
                    <a:cubicBezTo>
                      <a:pt x="362" y="679"/>
                      <a:pt x="447" y="555"/>
                      <a:pt x="447" y="332"/>
                    </a:cubicBezTo>
                    <a:cubicBezTo>
                      <a:pt x="447" y="124"/>
                      <a:pt x="362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"/>
            <p:cNvGrpSpPr/>
            <p:nvPr/>
          </p:nvGrpSpPr>
          <p:grpSpPr>
            <a:xfrm>
              <a:off x="8979668" y="206"/>
              <a:ext cx="53414" cy="5143474"/>
              <a:chOff x="8712171" y="206"/>
              <a:chExt cx="53414" cy="5143474"/>
            </a:xfrm>
          </p:grpSpPr>
          <p:sp>
            <p:nvSpPr>
              <p:cNvPr id="1360" name="Google Shape;1360;p5"/>
              <p:cNvSpPr/>
              <p:nvPr/>
            </p:nvSpPr>
            <p:spPr>
              <a:xfrm>
                <a:off x="8720398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"/>
              <p:cNvSpPr/>
              <p:nvPr/>
            </p:nvSpPr>
            <p:spPr>
              <a:xfrm>
                <a:off x="8720398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"/>
              <p:cNvSpPr/>
              <p:nvPr/>
            </p:nvSpPr>
            <p:spPr>
              <a:xfrm>
                <a:off x="8720398" y="28957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"/>
              <p:cNvSpPr/>
              <p:nvPr/>
            </p:nvSpPr>
            <p:spPr>
              <a:xfrm>
                <a:off x="8712171" y="432883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1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"/>
              <p:cNvSpPr/>
              <p:nvPr/>
            </p:nvSpPr>
            <p:spPr>
              <a:xfrm>
                <a:off x="8712171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"/>
              <p:cNvSpPr/>
              <p:nvPr/>
            </p:nvSpPr>
            <p:spPr>
              <a:xfrm>
                <a:off x="8720398" y="72308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"/>
              <p:cNvSpPr/>
              <p:nvPr/>
            </p:nvSpPr>
            <p:spPr>
              <a:xfrm>
                <a:off x="8712171" y="86639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"/>
              <p:cNvSpPr/>
              <p:nvPr/>
            </p:nvSpPr>
            <p:spPr>
              <a:xfrm>
                <a:off x="8720398" y="101244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"/>
              <p:cNvSpPr/>
              <p:nvPr/>
            </p:nvSpPr>
            <p:spPr>
              <a:xfrm>
                <a:off x="8712171" y="115575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0"/>
                      <a:pt x="224" y="610"/>
                    </a:cubicBezTo>
                    <a:cubicBezTo>
                      <a:pt x="147" y="610"/>
                      <a:pt x="93" y="517"/>
                      <a:pt x="93" y="348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"/>
              <p:cNvSpPr/>
              <p:nvPr/>
            </p:nvSpPr>
            <p:spPr>
              <a:xfrm>
                <a:off x="8712171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"/>
              <p:cNvSpPr/>
              <p:nvPr/>
            </p:nvSpPr>
            <p:spPr>
              <a:xfrm>
                <a:off x="8720398" y="144703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"/>
              <p:cNvSpPr/>
              <p:nvPr/>
            </p:nvSpPr>
            <p:spPr>
              <a:xfrm>
                <a:off x="8720398" y="159117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"/>
              <p:cNvSpPr/>
              <p:nvPr/>
            </p:nvSpPr>
            <p:spPr>
              <a:xfrm>
                <a:off x="8720398" y="1736397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"/>
              <p:cNvSpPr/>
              <p:nvPr/>
            </p:nvSpPr>
            <p:spPr>
              <a:xfrm>
                <a:off x="8712171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62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"/>
              <p:cNvSpPr/>
              <p:nvPr/>
            </p:nvSpPr>
            <p:spPr>
              <a:xfrm>
                <a:off x="8720398" y="202576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"/>
              <p:cNvSpPr/>
              <p:nvPr/>
            </p:nvSpPr>
            <p:spPr>
              <a:xfrm>
                <a:off x="8720398" y="217002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"/>
              <p:cNvSpPr/>
              <p:nvPr/>
            </p:nvSpPr>
            <p:spPr>
              <a:xfrm>
                <a:off x="8712171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40"/>
                    </a:cubicBezTo>
                    <a:cubicBezTo>
                      <a:pt x="363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8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24"/>
                      <a:pt x="0" y="348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70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"/>
              <p:cNvSpPr/>
              <p:nvPr/>
            </p:nvSpPr>
            <p:spPr>
              <a:xfrm>
                <a:off x="8720398" y="245939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"/>
              <p:cNvSpPr/>
              <p:nvPr/>
            </p:nvSpPr>
            <p:spPr>
              <a:xfrm>
                <a:off x="8712171" y="26027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"/>
              <p:cNvSpPr/>
              <p:nvPr/>
            </p:nvSpPr>
            <p:spPr>
              <a:xfrm>
                <a:off x="8720398" y="2748758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"/>
              <p:cNvSpPr/>
              <p:nvPr/>
            </p:nvSpPr>
            <p:spPr>
              <a:xfrm>
                <a:off x="8712171" y="289206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"/>
              <p:cNvSpPr/>
              <p:nvPr/>
            </p:nvSpPr>
            <p:spPr>
              <a:xfrm>
                <a:off x="8720398" y="3038123"/>
                <a:ext cx="26826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5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6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"/>
              <p:cNvSpPr/>
              <p:nvPr/>
            </p:nvSpPr>
            <p:spPr>
              <a:xfrm>
                <a:off x="8712171" y="31814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16"/>
                      <a:pt x="224" y="616"/>
                    </a:cubicBezTo>
                    <a:cubicBezTo>
                      <a:pt x="147" y="616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"/>
              <p:cNvSpPr/>
              <p:nvPr/>
            </p:nvSpPr>
            <p:spPr>
              <a:xfrm>
                <a:off x="8712171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"/>
              <p:cNvSpPr/>
              <p:nvPr/>
            </p:nvSpPr>
            <p:spPr>
              <a:xfrm>
                <a:off x="8720398" y="347258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"/>
              <p:cNvSpPr/>
              <p:nvPr/>
            </p:nvSpPr>
            <p:spPr>
              <a:xfrm>
                <a:off x="8712171" y="36159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"/>
              <p:cNvSpPr/>
              <p:nvPr/>
            </p:nvSpPr>
            <p:spPr>
              <a:xfrm>
                <a:off x="8712171" y="37601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63" y="170"/>
                      <a:pt x="363" y="339"/>
                    </a:cubicBezTo>
                    <a:cubicBezTo>
                      <a:pt x="363" y="509"/>
                      <a:pt x="316" y="609"/>
                      <a:pt x="224" y="609"/>
                    </a:cubicBezTo>
                    <a:cubicBezTo>
                      <a:pt x="147" y="609"/>
                      <a:pt x="93" y="516"/>
                      <a:pt x="93" y="347"/>
                    </a:cubicBezTo>
                    <a:cubicBezTo>
                      <a:pt x="93" y="170"/>
                      <a:pt x="147" y="69"/>
                      <a:pt x="224" y="69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23"/>
                      <a:pt x="0" y="347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"/>
              <p:cNvSpPr/>
              <p:nvPr/>
            </p:nvSpPr>
            <p:spPr>
              <a:xfrm>
                <a:off x="8712171" y="390526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70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32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"/>
              <p:cNvSpPr/>
              <p:nvPr/>
            </p:nvSpPr>
            <p:spPr>
              <a:xfrm>
                <a:off x="8720398" y="40513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"/>
              <p:cNvSpPr/>
              <p:nvPr/>
            </p:nvSpPr>
            <p:spPr>
              <a:xfrm>
                <a:off x="8720398" y="41955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24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"/>
              <p:cNvSpPr/>
              <p:nvPr/>
            </p:nvSpPr>
            <p:spPr>
              <a:xfrm>
                <a:off x="8720398" y="434068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"/>
              <p:cNvSpPr/>
              <p:nvPr/>
            </p:nvSpPr>
            <p:spPr>
              <a:xfrm>
                <a:off x="8712171" y="44839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5"/>
              <p:cNvSpPr/>
              <p:nvPr/>
            </p:nvSpPr>
            <p:spPr>
              <a:xfrm>
                <a:off x="8720398" y="4630049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"/>
              <p:cNvSpPr/>
              <p:nvPr/>
            </p:nvSpPr>
            <p:spPr>
              <a:xfrm>
                <a:off x="8712171" y="47733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"/>
              <p:cNvSpPr/>
              <p:nvPr/>
            </p:nvSpPr>
            <p:spPr>
              <a:xfrm>
                <a:off x="8720398" y="4919414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24" y="139"/>
                    </a:lnTo>
                    <a:lnTo>
                      <a:pt x="132" y="78"/>
                    </a:lnTo>
                    <a:lnTo>
                      <a:pt x="139" y="78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"/>
              <p:cNvSpPr/>
              <p:nvPr/>
            </p:nvSpPr>
            <p:spPr>
              <a:xfrm>
                <a:off x="8712171" y="506272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3" y="170"/>
                      <a:pt x="363" y="332"/>
                    </a:cubicBezTo>
                    <a:cubicBezTo>
                      <a:pt x="363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40"/>
                    </a:cubicBezTo>
                    <a:cubicBezTo>
                      <a:pt x="93" y="162"/>
                      <a:pt x="147" y="70"/>
                      <a:pt x="224" y="70"/>
                    </a:cubicBezTo>
                    <a:close/>
                    <a:moveTo>
                      <a:pt x="232" y="1"/>
                    </a:moveTo>
                    <a:cubicBezTo>
                      <a:pt x="101" y="1"/>
                      <a:pt x="0" y="116"/>
                      <a:pt x="0" y="340"/>
                    </a:cubicBezTo>
                    <a:cubicBezTo>
                      <a:pt x="8" y="555"/>
                      <a:pt x="93" y="679"/>
                      <a:pt x="224" y="679"/>
                    </a:cubicBezTo>
                    <a:cubicBezTo>
                      <a:pt x="370" y="679"/>
                      <a:pt x="447" y="555"/>
                      <a:pt x="447" y="332"/>
                    </a:cubicBezTo>
                    <a:cubicBezTo>
                      <a:pt x="447" y="124"/>
                      <a:pt x="363" y="1"/>
                      <a:pt x="232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6" name="Google Shape;1396;p5"/>
            <p:cNvGrpSpPr/>
            <p:nvPr/>
          </p:nvGrpSpPr>
          <p:grpSpPr>
            <a:xfrm>
              <a:off x="110918" y="206"/>
              <a:ext cx="53295" cy="4852321"/>
              <a:chOff x="62135" y="206"/>
              <a:chExt cx="53295" cy="4852321"/>
            </a:xfrm>
          </p:grpSpPr>
          <p:sp>
            <p:nvSpPr>
              <p:cNvPr id="1397" name="Google Shape;1397;p5"/>
              <p:cNvSpPr/>
              <p:nvPr/>
            </p:nvSpPr>
            <p:spPr>
              <a:xfrm>
                <a:off x="70362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5"/>
              <p:cNvSpPr/>
              <p:nvPr/>
            </p:nvSpPr>
            <p:spPr>
              <a:xfrm>
                <a:off x="70362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"/>
              <p:cNvSpPr/>
              <p:nvPr/>
            </p:nvSpPr>
            <p:spPr>
              <a:xfrm>
                <a:off x="70362" y="288618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0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"/>
              <p:cNvSpPr/>
              <p:nvPr/>
            </p:nvSpPr>
            <p:spPr>
              <a:xfrm>
                <a:off x="70362" y="43371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"/>
              <p:cNvSpPr/>
              <p:nvPr/>
            </p:nvSpPr>
            <p:spPr>
              <a:xfrm>
                <a:off x="62135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7"/>
                      <a:pt x="93" y="347"/>
                    </a:cubicBezTo>
                    <a:cubicBezTo>
                      <a:pt x="93" y="163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"/>
              <p:cNvSpPr/>
              <p:nvPr/>
            </p:nvSpPr>
            <p:spPr>
              <a:xfrm>
                <a:off x="62135" y="722248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"/>
              <p:cNvSpPr/>
              <p:nvPr/>
            </p:nvSpPr>
            <p:spPr>
              <a:xfrm>
                <a:off x="70362" y="86830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"/>
              <p:cNvSpPr/>
              <p:nvPr/>
            </p:nvSpPr>
            <p:spPr>
              <a:xfrm>
                <a:off x="62135" y="1010660"/>
                <a:ext cx="53295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6" y="617"/>
                      <a:pt x="93" y="517"/>
                      <a:pt x="93" y="347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"/>
              <p:cNvSpPr/>
              <p:nvPr/>
            </p:nvSpPr>
            <p:spPr>
              <a:xfrm>
                <a:off x="70362" y="1156713"/>
                <a:ext cx="26707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64" extrusionOk="0">
                    <a:moveTo>
                      <a:pt x="147" y="1"/>
                    </a:moveTo>
                    <a:lnTo>
                      <a:pt x="0" y="85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"/>
              <p:cNvSpPr/>
              <p:nvPr/>
            </p:nvSpPr>
            <p:spPr>
              <a:xfrm>
                <a:off x="62135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"/>
              <p:cNvSpPr/>
              <p:nvPr/>
            </p:nvSpPr>
            <p:spPr>
              <a:xfrm>
                <a:off x="70362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"/>
              <p:cNvSpPr/>
              <p:nvPr/>
            </p:nvSpPr>
            <p:spPr>
              <a:xfrm>
                <a:off x="62135" y="159034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"/>
              <p:cNvSpPr/>
              <p:nvPr/>
            </p:nvSpPr>
            <p:spPr>
              <a:xfrm>
                <a:off x="70362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"/>
              <p:cNvSpPr/>
              <p:nvPr/>
            </p:nvSpPr>
            <p:spPr>
              <a:xfrm>
                <a:off x="62135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"/>
              <p:cNvSpPr/>
              <p:nvPr/>
            </p:nvSpPr>
            <p:spPr>
              <a:xfrm>
                <a:off x="70362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"/>
              <p:cNvSpPr/>
              <p:nvPr/>
            </p:nvSpPr>
            <p:spPr>
              <a:xfrm>
                <a:off x="70362" y="216990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16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"/>
              <p:cNvSpPr/>
              <p:nvPr/>
            </p:nvSpPr>
            <p:spPr>
              <a:xfrm>
                <a:off x="62135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"/>
              <p:cNvSpPr/>
              <p:nvPr/>
            </p:nvSpPr>
            <p:spPr>
              <a:xfrm>
                <a:off x="62135" y="245843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"/>
              <p:cNvSpPr/>
              <p:nvPr/>
            </p:nvSpPr>
            <p:spPr>
              <a:xfrm>
                <a:off x="70362" y="260449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"/>
              <p:cNvSpPr/>
              <p:nvPr/>
            </p:nvSpPr>
            <p:spPr>
              <a:xfrm>
                <a:off x="62135" y="274780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"/>
              <p:cNvSpPr/>
              <p:nvPr/>
            </p:nvSpPr>
            <p:spPr>
              <a:xfrm>
                <a:off x="70362" y="289385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"/>
              <p:cNvSpPr/>
              <p:nvPr/>
            </p:nvSpPr>
            <p:spPr>
              <a:xfrm>
                <a:off x="70362" y="303812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"/>
              <p:cNvSpPr/>
              <p:nvPr/>
            </p:nvSpPr>
            <p:spPr>
              <a:xfrm>
                <a:off x="62135" y="3181315"/>
                <a:ext cx="53295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80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10"/>
                      <a:pt x="316" y="610"/>
                      <a:pt x="224" y="610"/>
                    </a:cubicBezTo>
                    <a:cubicBezTo>
                      <a:pt x="146" y="610"/>
                      <a:pt x="93" y="517"/>
                      <a:pt x="93" y="348"/>
                    </a:cubicBezTo>
                    <a:cubicBezTo>
                      <a:pt x="93" y="170"/>
                      <a:pt x="146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"/>
              <p:cNvSpPr/>
              <p:nvPr/>
            </p:nvSpPr>
            <p:spPr>
              <a:xfrm>
                <a:off x="62135" y="332653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09"/>
                      <a:pt x="93" y="339"/>
                    </a:cubicBezTo>
                    <a:cubicBezTo>
                      <a:pt x="93" y="162"/>
                      <a:pt x="146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"/>
              <p:cNvSpPr/>
              <p:nvPr/>
            </p:nvSpPr>
            <p:spPr>
              <a:xfrm>
                <a:off x="62135" y="347080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2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"/>
              <p:cNvSpPr/>
              <p:nvPr/>
            </p:nvSpPr>
            <p:spPr>
              <a:xfrm>
                <a:off x="70362" y="361685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"/>
              <p:cNvSpPr/>
              <p:nvPr/>
            </p:nvSpPr>
            <p:spPr>
              <a:xfrm>
                <a:off x="70362" y="37619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"/>
              <p:cNvSpPr/>
              <p:nvPr/>
            </p:nvSpPr>
            <p:spPr>
              <a:xfrm>
                <a:off x="70362" y="390621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"/>
              <p:cNvSpPr/>
              <p:nvPr/>
            </p:nvSpPr>
            <p:spPr>
              <a:xfrm>
                <a:off x="62135" y="404953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62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"/>
              <p:cNvSpPr/>
              <p:nvPr/>
            </p:nvSpPr>
            <p:spPr>
              <a:xfrm>
                <a:off x="70362" y="419558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"/>
              <p:cNvSpPr/>
              <p:nvPr/>
            </p:nvSpPr>
            <p:spPr>
              <a:xfrm>
                <a:off x="62135" y="4338895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"/>
              <p:cNvSpPr/>
              <p:nvPr/>
            </p:nvSpPr>
            <p:spPr>
              <a:xfrm>
                <a:off x="70362" y="4484949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"/>
              <p:cNvSpPr/>
              <p:nvPr/>
            </p:nvSpPr>
            <p:spPr>
              <a:xfrm>
                <a:off x="62135" y="462826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4" y="69"/>
                    </a:moveTo>
                    <a:cubicBezTo>
                      <a:pt x="316" y="69"/>
                      <a:pt x="362" y="170"/>
                      <a:pt x="362" y="339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6" y="609"/>
                      <a:pt x="93" y="516"/>
                      <a:pt x="93" y="347"/>
                    </a:cubicBezTo>
                    <a:cubicBezTo>
                      <a:pt x="93" y="170"/>
                      <a:pt x="146" y="69"/>
                      <a:pt x="224" y="69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23"/>
                      <a:pt x="0" y="339"/>
                    </a:cubicBezTo>
                    <a:cubicBezTo>
                      <a:pt x="8" y="563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"/>
              <p:cNvSpPr/>
              <p:nvPr/>
            </p:nvSpPr>
            <p:spPr>
              <a:xfrm>
                <a:off x="70362" y="4774314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16" y="147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1" name="Google Shape;1431;p5"/>
            <p:cNvGrpSpPr/>
            <p:nvPr/>
          </p:nvGrpSpPr>
          <p:grpSpPr>
            <a:xfrm>
              <a:off x="384275" y="206"/>
              <a:ext cx="53414" cy="4852321"/>
              <a:chOff x="418506" y="206"/>
              <a:chExt cx="53414" cy="4852321"/>
            </a:xfrm>
          </p:grpSpPr>
          <p:sp>
            <p:nvSpPr>
              <p:cNvPr id="1432" name="Google Shape;1432;p5"/>
              <p:cNvSpPr/>
              <p:nvPr/>
            </p:nvSpPr>
            <p:spPr>
              <a:xfrm>
                <a:off x="426733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"/>
              <p:cNvSpPr/>
              <p:nvPr/>
            </p:nvSpPr>
            <p:spPr>
              <a:xfrm>
                <a:off x="426733" y="1443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"/>
              <p:cNvSpPr/>
              <p:nvPr/>
            </p:nvSpPr>
            <p:spPr>
              <a:xfrm>
                <a:off x="426733" y="288618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"/>
              <p:cNvSpPr/>
              <p:nvPr/>
            </p:nvSpPr>
            <p:spPr>
              <a:xfrm>
                <a:off x="426733" y="43371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"/>
              <p:cNvSpPr/>
              <p:nvPr/>
            </p:nvSpPr>
            <p:spPr>
              <a:xfrm>
                <a:off x="418506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7"/>
                      <a:pt x="85" y="347"/>
                    </a:cubicBezTo>
                    <a:cubicBezTo>
                      <a:pt x="85" y="163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"/>
              <p:cNvSpPr/>
              <p:nvPr/>
            </p:nvSpPr>
            <p:spPr>
              <a:xfrm>
                <a:off x="418506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"/>
              <p:cNvSpPr/>
              <p:nvPr/>
            </p:nvSpPr>
            <p:spPr>
              <a:xfrm>
                <a:off x="426733" y="86830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"/>
              <p:cNvSpPr/>
              <p:nvPr/>
            </p:nvSpPr>
            <p:spPr>
              <a:xfrm>
                <a:off x="418506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9"/>
                    </a:cubicBezTo>
                    <a:cubicBezTo>
                      <a:pt x="355" y="509"/>
                      <a:pt x="309" y="617"/>
                      <a:pt x="224" y="617"/>
                    </a:cubicBezTo>
                    <a:cubicBezTo>
                      <a:pt x="139" y="617"/>
                      <a:pt x="85" y="517"/>
                      <a:pt x="85" y="347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4"/>
                      <a:pt x="1" y="347"/>
                    </a:cubicBezTo>
                    <a:cubicBezTo>
                      <a:pt x="1" y="563"/>
                      <a:pt x="85" y="686"/>
                      <a:pt x="216" y="686"/>
                    </a:cubicBezTo>
                    <a:cubicBezTo>
                      <a:pt x="363" y="686"/>
                      <a:pt x="447" y="563"/>
                      <a:pt x="447" y="339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"/>
              <p:cNvSpPr/>
              <p:nvPr/>
            </p:nvSpPr>
            <p:spPr>
              <a:xfrm>
                <a:off x="426733" y="1156713"/>
                <a:ext cx="25872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64" extrusionOk="0">
                    <a:moveTo>
                      <a:pt x="140" y="1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63"/>
                    </a:lnTo>
                    <a:lnTo>
                      <a:pt x="217" y="663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"/>
              <p:cNvSpPr/>
              <p:nvPr/>
            </p:nvSpPr>
            <p:spPr>
              <a:xfrm>
                <a:off x="418506" y="130097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1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"/>
              <p:cNvSpPr/>
              <p:nvPr/>
            </p:nvSpPr>
            <p:spPr>
              <a:xfrm>
                <a:off x="426733" y="144703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"/>
              <p:cNvSpPr/>
              <p:nvPr/>
            </p:nvSpPr>
            <p:spPr>
              <a:xfrm>
                <a:off x="418506" y="159034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"/>
              <p:cNvSpPr/>
              <p:nvPr/>
            </p:nvSpPr>
            <p:spPr>
              <a:xfrm>
                <a:off x="426733" y="1736397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"/>
              <p:cNvSpPr/>
              <p:nvPr/>
            </p:nvSpPr>
            <p:spPr>
              <a:xfrm>
                <a:off x="418506" y="187970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55" y="162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62"/>
                      <a:pt x="224" y="62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"/>
              <p:cNvSpPr/>
              <p:nvPr/>
            </p:nvSpPr>
            <p:spPr>
              <a:xfrm>
                <a:off x="426733" y="2025762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"/>
              <p:cNvSpPr/>
              <p:nvPr/>
            </p:nvSpPr>
            <p:spPr>
              <a:xfrm>
                <a:off x="426733" y="216990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2" y="656"/>
                    </a:lnTo>
                    <a:lnTo>
                      <a:pt x="217" y="656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"/>
              <p:cNvSpPr/>
              <p:nvPr/>
            </p:nvSpPr>
            <p:spPr>
              <a:xfrm>
                <a:off x="418506" y="231322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09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"/>
              <p:cNvSpPr/>
              <p:nvPr/>
            </p:nvSpPr>
            <p:spPr>
              <a:xfrm>
                <a:off x="418506" y="245843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"/>
              <p:cNvSpPr/>
              <p:nvPr/>
            </p:nvSpPr>
            <p:spPr>
              <a:xfrm>
                <a:off x="426733" y="260449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"/>
              <p:cNvSpPr/>
              <p:nvPr/>
            </p:nvSpPr>
            <p:spPr>
              <a:xfrm>
                <a:off x="418506" y="2747804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"/>
              <p:cNvSpPr/>
              <p:nvPr/>
            </p:nvSpPr>
            <p:spPr>
              <a:xfrm>
                <a:off x="426733" y="2893858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"/>
              <p:cNvSpPr/>
              <p:nvPr/>
            </p:nvSpPr>
            <p:spPr>
              <a:xfrm>
                <a:off x="426733" y="303812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"/>
              <p:cNvSpPr/>
              <p:nvPr/>
            </p:nvSpPr>
            <p:spPr>
              <a:xfrm>
                <a:off x="418506" y="3181315"/>
                <a:ext cx="53414" cy="810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0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40"/>
                    </a:cubicBezTo>
                    <a:cubicBezTo>
                      <a:pt x="355" y="510"/>
                      <a:pt x="309" y="610"/>
                      <a:pt x="224" y="610"/>
                    </a:cubicBezTo>
                    <a:cubicBezTo>
                      <a:pt x="139" y="610"/>
                      <a:pt x="85" y="517"/>
                      <a:pt x="85" y="348"/>
                    </a:cubicBezTo>
                    <a:cubicBezTo>
                      <a:pt x="85" y="170"/>
                      <a:pt x="147" y="70"/>
                      <a:pt x="224" y="70"/>
                    </a:cubicBezTo>
                    <a:close/>
                    <a:moveTo>
                      <a:pt x="224" y="1"/>
                    </a:moveTo>
                    <a:cubicBezTo>
                      <a:pt x="93" y="1"/>
                      <a:pt x="1" y="124"/>
                      <a:pt x="1" y="340"/>
                    </a:cubicBezTo>
                    <a:cubicBezTo>
                      <a:pt x="1" y="563"/>
                      <a:pt x="85" y="679"/>
                      <a:pt x="216" y="679"/>
                    </a:cubicBezTo>
                    <a:cubicBezTo>
                      <a:pt x="363" y="679"/>
                      <a:pt x="447" y="556"/>
                      <a:pt x="447" y="332"/>
                    </a:cubicBezTo>
                    <a:cubicBezTo>
                      <a:pt x="447" y="124"/>
                      <a:pt x="363" y="1"/>
                      <a:pt x="224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"/>
              <p:cNvSpPr/>
              <p:nvPr/>
            </p:nvSpPr>
            <p:spPr>
              <a:xfrm>
                <a:off x="418506" y="332653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55" y="170"/>
                      <a:pt x="355" y="332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09"/>
                      <a:pt x="85" y="339"/>
                    </a:cubicBezTo>
                    <a:cubicBezTo>
                      <a:pt x="85" y="162"/>
                      <a:pt x="147" y="70"/>
                      <a:pt x="224" y="70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16"/>
                      <a:pt x="1" y="339"/>
                    </a:cubicBezTo>
                    <a:cubicBezTo>
                      <a:pt x="1" y="555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2"/>
                    </a:cubicBezTo>
                    <a:cubicBezTo>
                      <a:pt x="447" y="124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"/>
              <p:cNvSpPr/>
              <p:nvPr/>
            </p:nvSpPr>
            <p:spPr>
              <a:xfrm>
                <a:off x="418506" y="347080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1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2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"/>
              <p:cNvSpPr/>
              <p:nvPr/>
            </p:nvSpPr>
            <p:spPr>
              <a:xfrm>
                <a:off x="426733" y="3616853"/>
                <a:ext cx="25872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5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"/>
              <p:cNvSpPr/>
              <p:nvPr/>
            </p:nvSpPr>
            <p:spPr>
              <a:xfrm>
                <a:off x="426733" y="3761953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"/>
              <p:cNvSpPr/>
              <p:nvPr/>
            </p:nvSpPr>
            <p:spPr>
              <a:xfrm>
                <a:off x="426733" y="390621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6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"/>
              <p:cNvSpPr/>
              <p:nvPr/>
            </p:nvSpPr>
            <p:spPr>
              <a:xfrm>
                <a:off x="418506" y="404953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62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"/>
              <p:cNvSpPr/>
              <p:nvPr/>
            </p:nvSpPr>
            <p:spPr>
              <a:xfrm>
                <a:off x="426733" y="419558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"/>
              <p:cNvSpPr/>
              <p:nvPr/>
            </p:nvSpPr>
            <p:spPr>
              <a:xfrm>
                <a:off x="418506" y="4338895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"/>
              <p:cNvSpPr/>
              <p:nvPr/>
            </p:nvSpPr>
            <p:spPr>
              <a:xfrm>
                <a:off x="426733" y="4484949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"/>
              <p:cNvSpPr/>
              <p:nvPr/>
            </p:nvSpPr>
            <p:spPr>
              <a:xfrm>
                <a:off x="418506" y="4628260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9"/>
                    </a:moveTo>
                    <a:cubicBezTo>
                      <a:pt x="316" y="69"/>
                      <a:pt x="355" y="170"/>
                      <a:pt x="355" y="339"/>
                    </a:cubicBezTo>
                    <a:cubicBezTo>
                      <a:pt x="355" y="509"/>
                      <a:pt x="309" y="609"/>
                      <a:pt x="224" y="609"/>
                    </a:cubicBezTo>
                    <a:cubicBezTo>
                      <a:pt x="139" y="609"/>
                      <a:pt x="85" y="516"/>
                      <a:pt x="85" y="347"/>
                    </a:cubicBezTo>
                    <a:cubicBezTo>
                      <a:pt x="85" y="170"/>
                      <a:pt x="147" y="69"/>
                      <a:pt x="224" y="69"/>
                    </a:cubicBezTo>
                    <a:close/>
                    <a:moveTo>
                      <a:pt x="224" y="0"/>
                    </a:moveTo>
                    <a:cubicBezTo>
                      <a:pt x="93" y="0"/>
                      <a:pt x="1" y="123"/>
                      <a:pt x="1" y="339"/>
                    </a:cubicBezTo>
                    <a:cubicBezTo>
                      <a:pt x="1" y="563"/>
                      <a:pt x="85" y="678"/>
                      <a:pt x="216" y="678"/>
                    </a:cubicBezTo>
                    <a:cubicBezTo>
                      <a:pt x="363" y="678"/>
                      <a:pt x="447" y="555"/>
                      <a:pt x="447" y="331"/>
                    </a:cubicBezTo>
                    <a:cubicBezTo>
                      <a:pt x="447" y="123"/>
                      <a:pt x="363" y="0"/>
                      <a:pt x="224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"/>
              <p:cNvSpPr/>
              <p:nvPr/>
            </p:nvSpPr>
            <p:spPr>
              <a:xfrm>
                <a:off x="426733" y="4774314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40" y="0"/>
                    </a:moveTo>
                    <a:lnTo>
                      <a:pt x="1" y="77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2" y="655"/>
                    </a:lnTo>
                    <a:lnTo>
                      <a:pt x="217" y="655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6" name="Google Shape;1466;p5"/>
            <p:cNvSpPr/>
            <p:nvPr/>
          </p:nvSpPr>
          <p:spPr>
            <a:xfrm>
              <a:off x="939336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939336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939336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939336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93110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93110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939336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93110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816841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816841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816841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816841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816019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816019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816841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816019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8441061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8441061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8441061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8441061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8433669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8433669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8441061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8433669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8441061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8433669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8441061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8433669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8441061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8433669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8441061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8441061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8433669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"/>
            <p:cNvSpPr/>
            <p:nvPr/>
          </p:nvSpPr>
          <p:spPr>
            <a:xfrm>
              <a:off x="8433669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0" name="Google Shape;1500;p5"/>
          <p:cNvSpPr txBox="1">
            <a:spLocks noGrp="1"/>
          </p:cNvSpPr>
          <p:nvPr>
            <p:ph type="subTitle" idx="1"/>
          </p:nvPr>
        </p:nvSpPr>
        <p:spPr>
          <a:xfrm>
            <a:off x="823525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1" name="Google Shape;1501;p5"/>
          <p:cNvSpPr txBox="1">
            <a:spLocks noGrp="1"/>
          </p:cNvSpPr>
          <p:nvPr>
            <p:ph type="subTitle" idx="2"/>
          </p:nvPr>
        </p:nvSpPr>
        <p:spPr>
          <a:xfrm>
            <a:off x="823525" y="2968128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5"/>
          <p:cNvSpPr txBox="1">
            <a:spLocks noGrp="1"/>
          </p:cNvSpPr>
          <p:nvPr>
            <p:ph type="subTitle" idx="3"/>
          </p:nvPr>
        </p:nvSpPr>
        <p:spPr>
          <a:xfrm>
            <a:off x="5805900" y="2486050"/>
            <a:ext cx="25146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1503" name="Google Shape;1503;p5"/>
          <p:cNvSpPr txBox="1">
            <a:spLocks noGrp="1"/>
          </p:cNvSpPr>
          <p:nvPr>
            <p:ph type="subTitle" idx="4"/>
          </p:nvPr>
        </p:nvSpPr>
        <p:spPr>
          <a:xfrm>
            <a:off x="5805900" y="2968130"/>
            <a:ext cx="2514600" cy="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6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507" name="Google Shape;1507;p6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558" name="Google Shape;1558;p6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1559" name="Google Shape;1559;p6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1560" name="Google Shape;1560;p6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6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6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6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8" name="Google Shape;1578;p6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1579" name="Google Shape;1579;p6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6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6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1582;p6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1583;p6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1584;p6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1585;p6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6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1587;p6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1588;p6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6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1590;p6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1591;p6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1592;p6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1593;p6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6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6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1596;p6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1597;p6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1598;p6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1599;p6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0" name="Google Shape;1600;p6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1" name="Google Shape;1601;p6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2" name="Google Shape;1602;p6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3" name="Google Shape;1603;p6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4" name="Google Shape;1604;p6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5" name="Google Shape;1605;p6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6" name="Google Shape;1606;p6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7" name="Google Shape;1607;p6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8" name="Google Shape;1608;p6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9" name="Google Shape;1609;p6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0" name="Google Shape;1610;p6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1" name="Google Shape;1611;p6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6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3" name="Google Shape;1613;p6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1" name="Google Shape;1621;p6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1622" name="Google Shape;1622;p6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24" name="Google Shape;1624;p6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1625" name="Google Shape;1625;p6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1626" name="Google Shape;1626;p6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" name="Google Shape;1627;p6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8" name="Google Shape;1628;p6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9" name="Google Shape;1629;p6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" name="Google Shape;1630;p6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" name="Google Shape;1631;p6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" name="Google Shape;1632;p6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3" name="Google Shape;1633;p6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4" name="Google Shape;1634;p6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5" name="Google Shape;1635;p6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6" name="Google Shape;1636;p6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7" name="Google Shape;1637;p6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8" name="Google Shape;1638;p6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9" name="Google Shape;1639;p6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0" name="Google Shape;1640;p6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1" name="Google Shape;1641;p6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2" name="Google Shape;1642;p6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3" name="Google Shape;1643;p6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4" name="Google Shape;1644;p6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5" name="Google Shape;1645;p6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6" name="Google Shape;1646;p6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7" name="Google Shape;1647;p6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8" name="Google Shape;1648;p6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9" name="Google Shape;1649;p6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0" name="Google Shape;1650;p6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1" name="Google Shape;1651;p6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2" name="Google Shape;1652;p6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3" name="Google Shape;1653;p6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4" name="Google Shape;1654;p6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5" name="Google Shape;1655;p6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6" name="Google Shape;1656;p6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7" name="Google Shape;1657;p6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8" name="Google Shape;1658;p6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9" name="Google Shape;1659;p6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0" name="Google Shape;1660;p6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1" name="Google Shape;1661;p6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62" name="Google Shape;1662;p6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6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6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6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6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6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6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6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670;p6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671;p6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672;p6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673;p6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674;p6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675;p6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676;p6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677;p6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678;p6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6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6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6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6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6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6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6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7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688" name="Google Shape;1688;p7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8" name="Google Shape;1738;p7"/>
          <p:cNvSpPr txBox="1">
            <a:spLocks noGrp="1"/>
          </p:cNvSpPr>
          <p:nvPr>
            <p:ph type="subTitle" idx="1"/>
          </p:nvPr>
        </p:nvSpPr>
        <p:spPr>
          <a:xfrm>
            <a:off x="1116031" y="2562075"/>
            <a:ext cx="29589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9" name="Google Shape;1739;p7"/>
          <p:cNvSpPr txBox="1">
            <a:spLocks noGrp="1"/>
          </p:cNvSpPr>
          <p:nvPr>
            <p:ph type="title"/>
          </p:nvPr>
        </p:nvSpPr>
        <p:spPr>
          <a:xfrm>
            <a:off x="1116031" y="1408472"/>
            <a:ext cx="29589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740" name="Google Shape;1740;p7"/>
          <p:cNvGrpSpPr/>
          <p:nvPr/>
        </p:nvGrpSpPr>
        <p:grpSpPr>
          <a:xfrm>
            <a:off x="145881" y="206"/>
            <a:ext cx="8852237" cy="5143474"/>
            <a:chOff x="145881" y="206"/>
            <a:chExt cx="8852237" cy="5143474"/>
          </a:xfrm>
        </p:grpSpPr>
        <p:grpSp>
          <p:nvGrpSpPr>
            <p:cNvPr id="1741" name="Google Shape;1741;p7"/>
            <p:cNvGrpSpPr/>
            <p:nvPr/>
          </p:nvGrpSpPr>
          <p:grpSpPr>
            <a:xfrm>
              <a:off x="145881" y="206"/>
              <a:ext cx="600248" cy="4852321"/>
              <a:chOff x="384275" y="206"/>
              <a:chExt cx="600248" cy="4852321"/>
            </a:xfrm>
          </p:grpSpPr>
          <p:sp>
            <p:nvSpPr>
              <p:cNvPr id="1742" name="Google Shape;1742;p7"/>
              <p:cNvSpPr/>
              <p:nvPr/>
            </p:nvSpPr>
            <p:spPr>
              <a:xfrm>
                <a:off x="665978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7"/>
              <p:cNvSpPr/>
              <p:nvPr/>
            </p:nvSpPr>
            <p:spPr>
              <a:xfrm>
                <a:off x="665978" y="14435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7"/>
              <p:cNvSpPr/>
              <p:nvPr/>
            </p:nvSpPr>
            <p:spPr>
              <a:xfrm>
                <a:off x="665978" y="28957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7"/>
              <p:cNvSpPr/>
              <p:nvPr/>
            </p:nvSpPr>
            <p:spPr>
              <a:xfrm>
                <a:off x="657752" y="432883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7"/>
              <p:cNvSpPr/>
              <p:nvPr/>
            </p:nvSpPr>
            <p:spPr>
              <a:xfrm>
                <a:off x="657752" y="57702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7"/>
              <p:cNvSpPr/>
              <p:nvPr/>
            </p:nvSpPr>
            <p:spPr>
              <a:xfrm>
                <a:off x="665978" y="723083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7"/>
              <p:cNvSpPr/>
              <p:nvPr/>
            </p:nvSpPr>
            <p:spPr>
              <a:xfrm>
                <a:off x="657752" y="866394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7"/>
              <p:cNvSpPr/>
              <p:nvPr/>
            </p:nvSpPr>
            <p:spPr>
              <a:xfrm>
                <a:off x="665978" y="101244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7"/>
              <p:cNvSpPr/>
              <p:nvPr/>
            </p:nvSpPr>
            <p:spPr>
              <a:xfrm>
                <a:off x="657752" y="115575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0"/>
                      <a:pt x="223" y="610"/>
                    </a:cubicBezTo>
                    <a:cubicBezTo>
                      <a:pt x="146" y="610"/>
                      <a:pt x="92" y="517"/>
                      <a:pt x="92" y="348"/>
                    </a:cubicBezTo>
                    <a:cubicBezTo>
                      <a:pt x="92" y="163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7"/>
              <p:cNvSpPr/>
              <p:nvPr/>
            </p:nvSpPr>
            <p:spPr>
              <a:xfrm>
                <a:off x="657752" y="130097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7"/>
              <p:cNvSpPr/>
              <p:nvPr/>
            </p:nvSpPr>
            <p:spPr>
              <a:xfrm>
                <a:off x="665978" y="144703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7"/>
              <p:cNvSpPr/>
              <p:nvPr/>
            </p:nvSpPr>
            <p:spPr>
              <a:xfrm>
                <a:off x="665978" y="1591178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1"/>
                    </a:moveTo>
                    <a:lnTo>
                      <a:pt x="0" y="78"/>
                    </a:lnTo>
                    <a:lnTo>
                      <a:pt x="23" y="147"/>
                    </a:lnTo>
                    <a:lnTo>
                      <a:pt x="131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7"/>
              <p:cNvSpPr/>
              <p:nvPr/>
            </p:nvSpPr>
            <p:spPr>
              <a:xfrm>
                <a:off x="665978" y="1736397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7"/>
              <p:cNvSpPr/>
              <p:nvPr/>
            </p:nvSpPr>
            <p:spPr>
              <a:xfrm>
                <a:off x="657752" y="1879709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62"/>
                      <a:pt x="362" y="332"/>
                    </a:cubicBezTo>
                    <a:cubicBezTo>
                      <a:pt x="362" y="501"/>
                      <a:pt x="316" y="609"/>
                      <a:pt x="223" y="609"/>
                    </a:cubicBezTo>
                    <a:cubicBezTo>
                      <a:pt x="146" y="609"/>
                      <a:pt x="92" y="509"/>
                      <a:pt x="92" y="339"/>
                    </a:cubicBezTo>
                    <a:cubicBezTo>
                      <a:pt x="92" y="162"/>
                      <a:pt x="146" y="70"/>
                      <a:pt x="223" y="70"/>
                    </a:cubicBezTo>
                    <a:close/>
                    <a:moveTo>
                      <a:pt x="231" y="0"/>
                    </a:moveTo>
                    <a:cubicBezTo>
                      <a:pt x="100" y="0"/>
                      <a:pt x="0" y="116"/>
                      <a:pt x="0" y="339"/>
                    </a:cubicBezTo>
                    <a:cubicBezTo>
                      <a:pt x="8" y="555"/>
                      <a:pt x="92" y="678"/>
                      <a:pt x="223" y="678"/>
                    </a:cubicBezTo>
                    <a:cubicBezTo>
                      <a:pt x="362" y="678"/>
                      <a:pt x="447" y="555"/>
                      <a:pt x="447" y="332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7"/>
              <p:cNvSpPr/>
              <p:nvPr/>
            </p:nvSpPr>
            <p:spPr>
              <a:xfrm>
                <a:off x="665978" y="2025762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1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7"/>
              <p:cNvSpPr/>
              <p:nvPr/>
            </p:nvSpPr>
            <p:spPr>
              <a:xfrm>
                <a:off x="665978" y="2170028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7"/>
              <p:cNvSpPr/>
              <p:nvPr/>
            </p:nvSpPr>
            <p:spPr>
              <a:xfrm>
                <a:off x="657752" y="2313220"/>
                <a:ext cx="53295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679" extrusionOk="0">
                    <a:moveTo>
                      <a:pt x="223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17"/>
                      <a:pt x="223" y="617"/>
                    </a:cubicBezTo>
                    <a:cubicBezTo>
                      <a:pt x="146" y="617"/>
                      <a:pt x="92" y="517"/>
                      <a:pt x="92" y="348"/>
                    </a:cubicBezTo>
                    <a:cubicBezTo>
                      <a:pt x="92" y="170"/>
                      <a:pt x="146" y="70"/>
                      <a:pt x="223" y="70"/>
                    </a:cubicBezTo>
                    <a:close/>
                    <a:moveTo>
                      <a:pt x="231" y="1"/>
                    </a:moveTo>
                    <a:cubicBezTo>
                      <a:pt x="100" y="1"/>
                      <a:pt x="0" y="124"/>
                      <a:pt x="0" y="348"/>
                    </a:cubicBezTo>
                    <a:cubicBezTo>
                      <a:pt x="8" y="563"/>
                      <a:pt x="92" y="679"/>
                      <a:pt x="223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7"/>
              <p:cNvSpPr/>
              <p:nvPr/>
            </p:nvSpPr>
            <p:spPr>
              <a:xfrm>
                <a:off x="665978" y="2459393"/>
                <a:ext cx="26707" cy="78094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5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46"/>
                    </a:lnTo>
                    <a:lnTo>
                      <a:pt x="131" y="85"/>
                    </a:lnTo>
                    <a:lnTo>
                      <a:pt x="139" y="85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41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60" name="Google Shape;1760;p7"/>
              <p:cNvGrpSpPr/>
              <p:nvPr/>
            </p:nvGrpSpPr>
            <p:grpSpPr>
              <a:xfrm>
                <a:off x="384275" y="206"/>
                <a:ext cx="53414" cy="4852321"/>
                <a:chOff x="418506" y="206"/>
                <a:chExt cx="53414" cy="4852321"/>
              </a:xfrm>
            </p:grpSpPr>
            <p:sp>
              <p:nvSpPr>
                <p:cNvPr id="1761" name="Google Shape;1761;p7"/>
                <p:cNvSpPr/>
                <p:nvPr/>
              </p:nvSpPr>
              <p:spPr>
                <a:xfrm>
                  <a:off x="426733" y="206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7"/>
                <p:cNvSpPr/>
                <p:nvPr/>
              </p:nvSpPr>
              <p:spPr>
                <a:xfrm>
                  <a:off x="426733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7"/>
                <p:cNvSpPr/>
                <p:nvPr/>
              </p:nvSpPr>
              <p:spPr>
                <a:xfrm>
                  <a:off x="426733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7"/>
                <p:cNvSpPr/>
                <p:nvPr/>
              </p:nvSpPr>
              <p:spPr>
                <a:xfrm>
                  <a:off x="426733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7"/>
                <p:cNvSpPr/>
                <p:nvPr/>
              </p:nvSpPr>
              <p:spPr>
                <a:xfrm>
                  <a:off x="418506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7"/>
                <p:cNvSpPr/>
                <p:nvPr/>
              </p:nvSpPr>
              <p:spPr>
                <a:xfrm>
                  <a:off x="418506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7"/>
                <p:cNvSpPr/>
                <p:nvPr/>
              </p:nvSpPr>
              <p:spPr>
                <a:xfrm>
                  <a:off x="426733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7"/>
                <p:cNvSpPr/>
                <p:nvPr/>
              </p:nvSpPr>
              <p:spPr>
                <a:xfrm>
                  <a:off x="418506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4"/>
                        <a:pt x="1" y="347"/>
                      </a:cubicBezTo>
                      <a:cubicBezTo>
                        <a:pt x="1" y="563"/>
                        <a:pt x="85" y="686"/>
                        <a:pt x="216" y="686"/>
                      </a:cubicBezTo>
                      <a:cubicBezTo>
                        <a:pt x="363" y="686"/>
                        <a:pt x="447" y="563"/>
                        <a:pt x="447" y="339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7"/>
                <p:cNvSpPr/>
                <p:nvPr/>
              </p:nvSpPr>
              <p:spPr>
                <a:xfrm>
                  <a:off x="426733" y="1156713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40" y="1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7" y="663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7"/>
                <p:cNvSpPr/>
                <p:nvPr/>
              </p:nvSpPr>
              <p:spPr>
                <a:xfrm>
                  <a:off x="418506" y="130097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7"/>
                <p:cNvSpPr/>
                <p:nvPr/>
              </p:nvSpPr>
              <p:spPr>
                <a:xfrm>
                  <a:off x="426733" y="144703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7"/>
                <p:cNvSpPr/>
                <p:nvPr/>
              </p:nvSpPr>
              <p:spPr>
                <a:xfrm>
                  <a:off x="418506" y="159034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7"/>
                <p:cNvSpPr/>
                <p:nvPr/>
              </p:nvSpPr>
              <p:spPr>
                <a:xfrm>
                  <a:off x="426733" y="1736397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7"/>
                <p:cNvSpPr/>
                <p:nvPr/>
              </p:nvSpPr>
              <p:spPr>
                <a:xfrm>
                  <a:off x="418506" y="187970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7"/>
                <p:cNvSpPr/>
                <p:nvPr/>
              </p:nvSpPr>
              <p:spPr>
                <a:xfrm>
                  <a:off x="426733" y="202576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7"/>
                <p:cNvSpPr/>
                <p:nvPr/>
              </p:nvSpPr>
              <p:spPr>
                <a:xfrm>
                  <a:off x="426733" y="216990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7" y="656"/>
                      </a:lnTo>
                      <a:lnTo>
                        <a:pt x="217" y="1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7"/>
                <p:cNvSpPr/>
                <p:nvPr/>
              </p:nvSpPr>
              <p:spPr>
                <a:xfrm>
                  <a:off x="418506" y="231322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7"/>
                <p:cNvSpPr/>
                <p:nvPr/>
              </p:nvSpPr>
              <p:spPr>
                <a:xfrm>
                  <a:off x="418506" y="245843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7"/>
                <p:cNvSpPr/>
                <p:nvPr/>
              </p:nvSpPr>
              <p:spPr>
                <a:xfrm>
                  <a:off x="426733" y="260449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7"/>
                <p:cNvSpPr/>
                <p:nvPr/>
              </p:nvSpPr>
              <p:spPr>
                <a:xfrm>
                  <a:off x="418506" y="2747804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7"/>
                <p:cNvSpPr/>
                <p:nvPr/>
              </p:nvSpPr>
              <p:spPr>
                <a:xfrm>
                  <a:off x="426733" y="289385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7"/>
                <p:cNvSpPr/>
                <p:nvPr/>
              </p:nvSpPr>
              <p:spPr>
                <a:xfrm>
                  <a:off x="426733" y="303812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7"/>
                <p:cNvSpPr/>
                <p:nvPr/>
              </p:nvSpPr>
              <p:spPr>
                <a:xfrm>
                  <a:off x="418506" y="3181315"/>
                  <a:ext cx="53414" cy="8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0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10"/>
                        <a:pt x="309" y="610"/>
                        <a:pt x="224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1" y="124"/>
                        <a:pt x="1" y="340"/>
                      </a:cubicBezTo>
                      <a:cubicBezTo>
                        <a:pt x="1" y="563"/>
                        <a:pt x="85" y="679"/>
                        <a:pt x="216" y="679"/>
                      </a:cubicBezTo>
                      <a:cubicBezTo>
                        <a:pt x="363" y="679"/>
                        <a:pt x="447" y="556"/>
                        <a:pt x="447" y="332"/>
                      </a:cubicBezTo>
                      <a:cubicBezTo>
                        <a:pt x="447" y="124"/>
                        <a:pt x="363" y="1"/>
                        <a:pt x="224" y="1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7"/>
                <p:cNvSpPr/>
                <p:nvPr/>
              </p:nvSpPr>
              <p:spPr>
                <a:xfrm>
                  <a:off x="418506" y="332653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16"/>
                        <a:pt x="1" y="339"/>
                      </a:cubicBezTo>
                      <a:cubicBezTo>
                        <a:pt x="1" y="555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2"/>
                      </a:cubicBezTo>
                      <a:cubicBezTo>
                        <a:pt x="447" y="124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7"/>
                <p:cNvSpPr/>
                <p:nvPr/>
              </p:nvSpPr>
              <p:spPr>
                <a:xfrm>
                  <a:off x="418506" y="347080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1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2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7"/>
                <p:cNvSpPr/>
                <p:nvPr/>
              </p:nvSpPr>
              <p:spPr>
                <a:xfrm>
                  <a:off x="426733" y="3616853"/>
                  <a:ext cx="25872" cy="78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5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7"/>
                <p:cNvSpPr/>
                <p:nvPr/>
              </p:nvSpPr>
              <p:spPr>
                <a:xfrm>
                  <a:off x="426733" y="37619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7"/>
                <p:cNvSpPr/>
                <p:nvPr/>
              </p:nvSpPr>
              <p:spPr>
                <a:xfrm>
                  <a:off x="426733" y="390621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6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7"/>
                <p:cNvSpPr/>
                <p:nvPr/>
              </p:nvSpPr>
              <p:spPr>
                <a:xfrm>
                  <a:off x="418506" y="404953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62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7"/>
                <p:cNvSpPr/>
                <p:nvPr/>
              </p:nvSpPr>
              <p:spPr>
                <a:xfrm>
                  <a:off x="426733" y="419558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7"/>
                <p:cNvSpPr/>
                <p:nvPr/>
              </p:nvSpPr>
              <p:spPr>
                <a:xfrm>
                  <a:off x="418506" y="4338895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7"/>
                <p:cNvSpPr/>
                <p:nvPr/>
              </p:nvSpPr>
              <p:spPr>
                <a:xfrm>
                  <a:off x="426733" y="4484949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7"/>
                <p:cNvSpPr/>
                <p:nvPr/>
              </p:nvSpPr>
              <p:spPr>
                <a:xfrm>
                  <a:off x="418506" y="4628260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9"/>
                      </a:moveTo>
                      <a:cubicBezTo>
                        <a:pt x="316" y="69"/>
                        <a:pt x="355" y="170"/>
                        <a:pt x="355" y="339"/>
                      </a:cubicBezTo>
                      <a:cubicBezTo>
                        <a:pt x="355" y="509"/>
                        <a:pt x="309" y="609"/>
                        <a:pt x="224" y="609"/>
                      </a:cubicBezTo>
                      <a:cubicBezTo>
                        <a:pt x="139" y="609"/>
                        <a:pt x="85" y="516"/>
                        <a:pt x="85" y="347"/>
                      </a:cubicBezTo>
                      <a:cubicBezTo>
                        <a:pt x="85" y="170"/>
                        <a:pt x="147" y="69"/>
                        <a:pt x="224" y="69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1" y="123"/>
                        <a:pt x="1" y="339"/>
                      </a:cubicBezTo>
                      <a:cubicBezTo>
                        <a:pt x="1" y="563"/>
                        <a:pt x="85" y="678"/>
                        <a:pt x="216" y="678"/>
                      </a:cubicBezTo>
                      <a:cubicBezTo>
                        <a:pt x="363" y="678"/>
                        <a:pt x="447" y="555"/>
                        <a:pt x="447" y="331"/>
                      </a:cubicBezTo>
                      <a:cubicBezTo>
                        <a:pt x="447" y="123"/>
                        <a:pt x="363" y="0"/>
                        <a:pt x="224" y="0"/>
                      </a:cubicBez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7"/>
                <p:cNvSpPr/>
                <p:nvPr/>
              </p:nvSpPr>
              <p:spPr>
                <a:xfrm>
                  <a:off x="426733" y="4774314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40" y="0"/>
                      </a:moveTo>
                      <a:lnTo>
                        <a:pt x="1" y="77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55"/>
                      </a:lnTo>
                      <a:lnTo>
                        <a:pt x="217" y="655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solidFill>
                  <a:srgbClr val="3FE6FF">
                    <a:alpha val="722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95" name="Google Shape;1795;p7"/>
              <p:cNvSpPr/>
              <p:nvPr/>
            </p:nvSpPr>
            <p:spPr>
              <a:xfrm>
                <a:off x="939336" y="206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7"/>
              <p:cNvSpPr/>
              <p:nvPr/>
            </p:nvSpPr>
            <p:spPr>
              <a:xfrm>
                <a:off x="939336" y="144353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7"/>
              <p:cNvSpPr/>
              <p:nvPr/>
            </p:nvSpPr>
            <p:spPr>
              <a:xfrm>
                <a:off x="939336" y="288618"/>
                <a:ext cx="26826" cy="79167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64" extrusionOk="0">
                    <a:moveTo>
                      <a:pt x="147" y="0"/>
                    </a:moveTo>
                    <a:lnTo>
                      <a:pt x="1" y="85"/>
                    </a:lnTo>
                    <a:lnTo>
                      <a:pt x="16" y="147"/>
                    </a:lnTo>
                    <a:lnTo>
                      <a:pt x="132" y="85"/>
                    </a:lnTo>
                    <a:lnTo>
                      <a:pt x="139" y="85"/>
                    </a:lnTo>
                    <a:lnTo>
                      <a:pt x="139" y="663"/>
                    </a:lnTo>
                    <a:lnTo>
                      <a:pt x="224" y="663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7"/>
              <p:cNvSpPr/>
              <p:nvPr/>
            </p:nvSpPr>
            <p:spPr>
              <a:xfrm>
                <a:off x="939336" y="433718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1"/>
                    </a:moveTo>
                    <a:lnTo>
                      <a:pt x="1" y="78"/>
                    </a:lnTo>
                    <a:lnTo>
                      <a:pt x="16" y="147"/>
                    </a:lnTo>
                    <a:lnTo>
                      <a:pt x="132" y="86"/>
                    </a:lnTo>
                    <a:lnTo>
                      <a:pt x="139" y="86"/>
                    </a:lnTo>
                    <a:lnTo>
                      <a:pt x="139" y="656"/>
                    </a:lnTo>
                    <a:lnTo>
                      <a:pt x="224" y="65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7"/>
              <p:cNvSpPr/>
              <p:nvPr/>
            </p:nvSpPr>
            <p:spPr>
              <a:xfrm>
                <a:off x="931109" y="577029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40"/>
                    </a:cubicBezTo>
                    <a:cubicBezTo>
                      <a:pt x="362" y="509"/>
                      <a:pt x="316" y="609"/>
                      <a:pt x="224" y="609"/>
                    </a:cubicBezTo>
                    <a:cubicBezTo>
                      <a:pt x="147" y="609"/>
                      <a:pt x="93" y="517"/>
                      <a:pt x="93" y="347"/>
                    </a:cubicBezTo>
                    <a:cubicBezTo>
                      <a:pt x="93" y="163"/>
                      <a:pt x="147" y="70"/>
                      <a:pt x="224" y="70"/>
                    </a:cubicBezTo>
                    <a:close/>
                    <a:moveTo>
                      <a:pt x="231" y="1"/>
                    </a:moveTo>
                    <a:cubicBezTo>
                      <a:pt x="101" y="1"/>
                      <a:pt x="0" y="124"/>
                      <a:pt x="0" y="340"/>
                    </a:cubicBezTo>
                    <a:cubicBezTo>
                      <a:pt x="8" y="563"/>
                      <a:pt x="93" y="679"/>
                      <a:pt x="224" y="679"/>
                    </a:cubicBezTo>
                    <a:cubicBezTo>
                      <a:pt x="362" y="679"/>
                      <a:pt x="447" y="556"/>
                      <a:pt x="447" y="332"/>
                    </a:cubicBezTo>
                    <a:cubicBezTo>
                      <a:pt x="447" y="124"/>
                      <a:pt x="362" y="1"/>
                      <a:pt x="231" y="1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7"/>
              <p:cNvSpPr/>
              <p:nvPr/>
            </p:nvSpPr>
            <p:spPr>
              <a:xfrm>
                <a:off x="931109" y="722248"/>
                <a:ext cx="53414" cy="8095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79" extrusionOk="0">
                    <a:moveTo>
                      <a:pt x="224" y="62"/>
                    </a:moveTo>
                    <a:cubicBezTo>
                      <a:pt x="316" y="62"/>
                      <a:pt x="362" y="162"/>
                      <a:pt x="362" y="331"/>
                    </a:cubicBezTo>
                    <a:cubicBezTo>
                      <a:pt x="362" y="501"/>
                      <a:pt x="316" y="609"/>
                      <a:pt x="224" y="609"/>
                    </a:cubicBezTo>
                    <a:cubicBezTo>
                      <a:pt x="147" y="609"/>
                      <a:pt x="93" y="509"/>
                      <a:pt x="93" y="339"/>
                    </a:cubicBezTo>
                    <a:cubicBezTo>
                      <a:pt x="93" y="162"/>
                      <a:pt x="147" y="62"/>
                      <a:pt x="224" y="62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16"/>
                      <a:pt x="0" y="339"/>
                    </a:cubicBezTo>
                    <a:cubicBezTo>
                      <a:pt x="8" y="555"/>
                      <a:pt x="93" y="678"/>
                      <a:pt x="224" y="678"/>
                    </a:cubicBezTo>
                    <a:cubicBezTo>
                      <a:pt x="362" y="678"/>
                      <a:pt x="447" y="555"/>
                      <a:pt x="447" y="331"/>
                    </a:cubicBezTo>
                    <a:cubicBezTo>
                      <a:pt x="447" y="123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7"/>
              <p:cNvSpPr/>
              <p:nvPr/>
            </p:nvSpPr>
            <p:spPr>
              <a:xfrm>
                <a:off x="939336" y="868302"/>
                <a:ext cx="26826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5" h="656" extrusionOk="0">
                    <a:moveTo>
                      <a:pt x="147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7"/>
              <p:cNvSpPr/>
              <p:nvPr/>
            </p:nvSpPr>
            <p:spPr>
              <a:xfrm>
                <a:off x="931109" y="1010660"/>
                <a:ext cx="53414" cy="8190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687" extrusionOk="0">
                    <a:moveTo>
                      <a:pt x="224" y="70"/>
                    </a:moveTo>
                    <a:cubicBezTo>
                      <a:pt x="316" y="70"/>
                      <a:pt x="362" y="170"/>
                      <a:pt x="362" y="339"/>
                    </a:cubicBezTo>
                    <a:cubicBezTo>
                      <a:pt x="362" y="509"/>
                      <a:pt x="316" y="617"/>
                      <a:pt x="224" y="617"/>
                    </a:cubicBezTo>
                    <a:cubicBezTo>
                      <a:pt x="147" y="617"/>
                      <a:pt x="93" y="517"/>
                      <a:pt x="93" y="347"/>
                    </a:cubicBezTo>
                    <a:cubicBezTo>
                      <a:pt x="93" y="170"/>
                      <a:pt x="147" y="70"/>
                      <a:pt x="224" y="70"/>
                    </a:cubicBezTo>
                    <a:close/>
                    <a:moveTo>
                      <a:pt x="231" y="0"/>
                    </a:moveTo>
                    <a:cubicBezTo>
                      <a:pt x="101" y="0"/>
                      <a:pt x="0" y="124"/>
                      <a:pt x="0" y="347"/>
                    </a:cubicBezTo>
                    <a:cubicBezTo>
                      <a:pt x="8" y="563"/>
                      <a:pt x="93" y="686"/>
                      <a:pt x="224" y="686"/>
                    </a:cubicBezTo>
                    <a:cubicBezTo>
                      <a:pt x="362" y="686"/>
                      <a:pt x="447" y="563"/>
                      <a:pt x="447" y="339"/>
                    </a:cubicBezTo>
                    <a:cubicBezTo>
                      <a:pt x="447" y="124"/>
                      <a:pt x="362" y="0"/>
                      <a:pt x="231" y="0"/>
                    </a:cubicBezTo>
                    <a:close/>
                  </a:path>
                </a:pathLst>
              </a:custGeom>
              <a:solidFill>
                <a:srgbClr val="3FE6FF">
                  <a:alpha val="722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7"/>
            <p:cNvGrpSpPr/>
            <p:nvPr/>
          </p:nvGrpSpPr>
          <p:grpSpPr>
            <a:xfrm>
              <a:off x="8398705" y="206"/>
              <a:ext cx="599413" cy="5143474"/>
              <a:chOff x="8322446" y="206"/>
              <a:chExt cx="599413" cy="5143474"/>
            </a:xfrm>
          </p:grpSpPr>
          <p:sp>
            <p:nvSpPr>
              <p:cNvPr id="1804" name="Google Shape;1804;p7"/>
              <p:cNvSpPr/>
              <p:nvPr/>
            </p:nvSpPr>
            <p:spPr>
              <a:xfrm>
                <a:off x="8330672" y="206"/>
                <a:ext cx="25872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17" h="656" extrusionOk="0">
                    <a:moveTo>
                      <a:pt x="139" y="0"/>
                    </a:moveTo>
                    <a:lnTo>
                      <a:pt x="1" y="77"/>
                    </a:lnTo>
                    <a:lnTo>
                      <a:pt x="16" y="139"/>
                    </a:lnTo>
                    <a:lnTo>
                      <a:pt x="132" y="77"/>
                    </a:lnTo>
                    <a:lnTo>
                      <a:pt x="132" y="655"/>
                    </a:lnTo>
                    <a:lnTo>
                      <a:pt x="216" y="655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7"/>
              <p:cNvSpPr/>
              <p:nvPr/>
            </p:nvSpPr>
            <p:spPr>
              <a:xfrm>
                <a:off x="8603314" y="206"/>
                <a:ext cx="26707" cy="782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656" extrusionOk="0">
                    <a:moveTo>
                      <a:pt x="147" y="0"/>
                    </a:moveTo>
                    <a:lnTo>
                      <a:pt x="0" y="77"/>
                    </a:lnTo>
                    <a:lnTo>
                      <a:pt x="23" y="139"/>
                    </a:lnTo>
                    <a:lnTo>
                      <a:pt x="139" y="77"/>
                    </a:lnTo>
                    <a:lnTo>
                      <a:pt x="139" y="655"/>
                    </a:lnTo>
                    <a:lnTo>
                      <a:pt x="224" y="65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7"/>
              <p:cNvGrpSpPr/>
              <p:nvPr/>
            </p:nvGrpSpPr>
            <p:grpSpPr>
              <a:xfrm>
                <a:off x="8322446" y="206"/>
                <a:ext cx="599413" cy="5143474"/>
                <a:chOff x="8160192" y="206"/>
                <a:chExt cx="599413" cy="5143474"/>
              </a:xfrm>
            </p:grpSpPr>
            <p:grpSp>
              <p:nvGrpSpPr>
                <p:cNvPr id="1807" name="Google Shape;1807;p7"/>
                <p:cNvGrpSpPr/>
                <p:nvPr/>
              </p:nvGrpSpPr>
              <p:grpSpPr>
                <a:xfrm>
                  <a:off x="8706192" y="206"/>
                  <a:ext cx="53414" cy="5143474"/>
                  <a:chOff x="8511811" y="206"/>
                  <a:chExt cx="53414" cy="5143474"/>
                </a:xfrm>
              </p:grpSpPr>
              <p:sp>
                <p:nvSpPr>
                  <p:cNvPr id="1808" name="Google Shape;1808;p7"/>
                  <p:cNvSpPr/>
                  <p:nvPr/>
                </p:nvSpPr>
                <p:spPr>
                  <a:xfrm>
                    <a:off x="8520038" y="206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9" name="Google Shape;1809;p7"/>
                  <p:cNvSpPr/>
                  <p:nvPr/>
                </p:nvSpPr>
                <p:spPr>
                  <a:xfrm>
                    <a:off x="8520038" y="14435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0" name="Google Shape;1810;p7"/>
                  <p:cNvSpPr/>
                  <p:nvPr/>
                </p:nvSpPr>
                <p:spPr>
                  <a:xfrm>
                    <a:off x="8520038" y="28957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1" name="Google Shape;1811;p7"/>
                  <p:cNvSpPr/>
                  <p:nvPr/>
                </p:nvSpPr>
                <p:spPr>
                  <a:xfrm>
                    <a:off x="8511811" y="432883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1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2" name="Google Shape;1812;p7"/>
                  <p:cNvSpPr/>
                  <p:nvPr/>
                </p:nvSpPr>
                <p:spPr>
                  <a:xfrm>
                    <a:off x="8511811" y="57702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3" name="Google Shape;1813;p7"/>
                  <p:cNvSpPr/>
                  <p:nvPr/>
                </p:nvSpPr>
                <p:spPr>
                  <a:xfrm>
                    <a:off x="8520038" y="723083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4" name="Google Shape;1814;p7"/>
                  <p:cNvSpPr/>
                  <p:nvPr/>
                </p:nvSpPr>
                <p:spPr>
                  <a:xfrm>
                    <a:off x="8511811" y="86639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5" name="Google Shape;1815;p7"/>
                  <p:cNvSpPr/>
                  <p:nvPr/>
                </p:nvSpPr>
                <p:spPr>
                  <a:xfrm>
                    <a:off x="8520038" y="101244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6" name="Google Shape;1816;p7"/>
                  <p:cNvSpPr/>
                  <p:nvPr/>
                </p:nvSpPr>
                <p:spPr>
                  <a:xfrm>
                    <a:off x="8511811" y="115575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0"/>
                          <a:pt x="224" y="610"/>
                        </a:cubicBezTo>
                        <a:cubicBezTo>
                          <a:pt x="139" y="610"/>
                          <a:pt x="85" y="517"/>
                          <a:pt x="85" y="348"/>
                        </a:cubicBezTo>
                        <a:cubicBezTo>
                          <a:pt x="85" y="163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7" name="Google Shape;1817;p7"/>
                  <p:cNvSpPr/>
                  <p:nvPr/>
                </p:nvSpPr>
                <p:spPr>
                  <a:xfrm>
                    <a:off x="8511811" y="130097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8" name="Google Shape;1818;p7"/>
                  <p:cNvSpPr/>
                  <p:nvPr/>
                </p:nvSpPr>
                <p:spPr>
                  <a:xfrm>
                    <a:off x="8520038" y="144703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9" name="Google Shape;1819;p7"/>
                  <p:cNvSpPr/>
                  <p:nvPr/>
                </p:nvSpPr>
                <p:spPr>
                  <a:xfrm>
                    <a:off x="8520038" y="159117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47"/>
                        </a:lnTo>
                        <a:lnTo>
                          <a:pt x="132" y="86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0" name="Google Shape;1820;p7"/>
                  <p:cNvSpPr/>
                  <p:nvPr/>
                </p:nvSpPr>
                <p:spPr>
                  <a:xfrm>
                    <a:off x="8520038" y="1736397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1" name="Google Shape;1821;p7"/>
                  <p:cNvSpPr/>
                  <p:nvPr/>
                </p:nvSpPr>
                <p:spPr>
                  <a:xfrm>
                    <a:off x="8511811" y="187970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62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2" name="Google Shape;1822;p7"/>
                  <p:cNvSpPr/>
                  <p:nvPr/>
                </p:nvSpPr>
                <p:spPr>
                  <a:xfrm>
                    <a:off x="8520038" y="2025762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39"/>
                        </a:lnTo>
                        <a:lnTo>
                          <a:pt x="132" y="77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3" name="Google Shape;1823;p7"/>
                  <p:cNvSpPr/>
                  <p:nvPr/>
                </p:nvSpPr>
                <p:spPr>
                  <a:xfrm>
                    <a:off x="8520038" y="217002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4" name="Google Shape;1824;p7"/>
                  <p:cNvSpPr/>
                  <p:nvPr/>
                </p:nvSpPr>
                <p:spPr>
                  <a:xfrm>
                    <a:off x="8511811" y="231322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40"/>
                        </a:cubicBezTo>
                        <a:cubicBezTo>
                          <a:pt x="355" y="509"/>
                          <a:pt x="316" y="617"/>
                          <a:pt x="224" y="617"/>
                        </a:cubicBezTo>
                        <a:cubicBezTo>
                          <a:pt x="139" y="617"/>
                          <a:pt x="85" y="517"/>
                          <a:pt x="85" y="348"/>
                        </a:cubicBezTo>
                        <a:cubicBezTo>
                          <a:pt x="85" y="170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24"/>
                          <a:pt x="0" y="348"/>
                        </a:cubicBezTo>
                        <a:cubicBezTo>
                          <a:pt x="0" y="563"/>
                          <a:pt x="85" y="679"/>
                          <a:pt x="216" y="679"/>
                        </a:cubicBezTo>
                        <a:cubicBezTo>
                          <a:pt x="362" y="679"/>
                          <a:pt x="447" y="556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5" name="Google Shape;1825;p7"/>
                  <p:cNvSpPr/>
                  <p:nvPr/>
                </p:nvSpPr>
                <p:spPr>
                  <a:xfrm>
                    <a:off x="8520038" y="245939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6" name="Google Shape;1826;p7"/>
                  <p:cNvSpPr/>
                  <p:nvPr/>
                </p:nvSpPr>
                <p:spPr>
                  <a:xfrm>
                    <a:off x="8511811" y="2602704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7" name="Google Shape;1827;p7"/>
                  <p:cNvSpPr/>
                  <p:nvPr/>
                </p:nvSpPr>
                <p:spPr>
                  <a:xfrm>
                    <a:off x="8520038" y="2748758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8" name="Google Shape;1828;p7"/>
                  <p:cNvSpPr/>
                  <p:nvPr/>
                </p:nvSpPr>
                <p:spPr>
                  <a:xfrm>
                    <a:off x="8511811" y="2892069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2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9" name="Google Shape;1829;p7"/>
                  <p:cNvSpPr/>
                  <p:nvPr/>
                </p:nvSpPr>
                <p:spPr>
                  <a:xfrm>
                    <a:off x="8520038" y="3038123"/>
                    <a:ext cx="25872" cy="780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5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6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0" name="Google Shape;1830;p7"/>
                  <p:cNvSpPr/>
                  <p:nvPr/>
                </p:nvSpPr>
                <p:spPr>
                  <a:xfrm>
                    <a:off x="8511811" y="31814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16"/>
                          <a:pt x="224" y="616"/>
                        </a:cubicBezTo>
                        <a:cubicBezTo>
                          <a:pt x="139" y="616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1" name="Google Shape;1831;p7"/>
                  <p:cNvSpPr/>
                  <p:nvPr/>
                </p:nvSpPr>
                <p:spPr>
                  <a:xfrm>
                    <a:off x="8511811" y="332653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2" name="Google Shape;1832;p7"/>
                  <p:cNvSpPr/>
                  <p:nvPr/>
                </p:nvSpPr>
                <p:spPr>
                  <a:xfrm>
                    <a:off x="8520038" y="347258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3" name="Google Shape;1833;p7"/>
                  <p:cNvSpPr/>
                  <p:nvPr/>
                </p:nvSpPr>
                <p:spPr>
                  <a:xfrm>
                    <a:off x="8511811" y="361590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4" name="Google Shape;1834;p7"/>
                  <p:cNvSpPr/>
                  <p:nvPr/>
                </p:nvSpPr>
                <p:spPr>
                  <a:xfrm>
                    <a:off x="8511811" y="37601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69"/>
                        </a:moveTo>
                        <a:cubicBezTo>
                          <a:pt x="316" y="69"/>
                          <a:pt x="355" y="170"/>
                          <a:pt x="355" y="339"/>
                        </a:cubicBezTo>
                        <a:cubicBezTo>
                          <a:pt x="355" y="509"/>
                          <a:pt x="316" y="609"/>
                          <a:pt x="224" y="609"/>
                        </a:cubicBezTo>
                        <a:cubicBezTo>
                          <a:pt x="139" y="609"/>
                          <a:pt x="85" y="516"/>
                          <a:pt x="85" y="347"/>
                        </a:cubicBezTo>
                        <a:cubicBezTo>
                          <a:pt x="85" y="170"/>
                          <a:pt x="147" y="69"/>
                          <a:pt x="224" y="69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23"/>
                          <a:pt x="0" y="347"/>
                        </a:cubicBezTo>
                        <a:cubicBezTo>
                          <a:pt x="0" y="563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1"/>
                        </a:cubicBezTo>
                        <a:cubicBezTo>
                          <a:pt x="447" y="123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5" name="Google Shape;1835;p7"/>
                  <p:cNvSpPr/>
                  <p:nvPr/>
                </p:nvSpPr>
                <p:spPr>
                  <a:xfrm>
                    <a:off x="8511811" y="390526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39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0"/>
                        </a:moveTo>
                        <a:cubicBezTo>
                          <a:pt x="93" y="0"/>
                          <a:pt x="0" y="116"/>
                          <a:pt x="0" y="339"/>
                        </a:cubicBezTo>
                        <a:cubicBezTo>
                          <a:pt x="0" y="555"/>
                          <a:pt x="85" y="678"/>
                          <a:pt x="216" y="678"/>
                        </a:cubicBezTo>
                        <a:cubicBezTo>
                          <a:pt x="362" y="678"/>
                          <a:pt x="447" y="555"/>
                          <a:pt x="447" y="332"/>
                        </a:cubicBezTo>
                        <a:cubicBezTo>
                          <a:pt x="447" y="124"/>
                          <a:pt x="362" y="0"/>
                          <a:pt x="224" y="0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6" name="Google Shape;1836;p7"/>
                  <p:cNvSpPr/>
                  <p:nvPr/>
                </p:nvSpPr>
                <p:spPr>
                  <a:xfrm>
                    <a:off x="8520038" y="4051318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7" name="Google Shape;1837;p7"/>
                  <p:cNvSpPr/>
                  <p:nvPr/>
                </p:nvSpPr>
                <p:spPr>
                  <a:xfrm>
                    <a:off x="8520038" y="41955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0"/>
                        </a:moveTo>
                        <a:lnTo>
                          <a:pt x="1" y="77"/>
                        </a:lnTo>
                        <a:lnTo>
                          <a:pt x="16" y="147"/>
                        </a:lnTo>
                        <a:lnTo>
                          <a:pt x="132" y="85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0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8" name="Google Shape;1838;p7"/>
                  <p:cNvSpPr/>
                  <p:nvPr/>
                </p:nvSpPr>
                <p:spPr>
                  <a:xfrm>
                    <a:off x="8520038" y="434068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9" name="Google Shape;1839;p7"/>
                  <p:cNvSpPr/>
                  <p:nvPr/>
                </p:nvSpPr>
                <p:spPr>
                  <a:xfrm>
                    <a:off x="8511811" y="448399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0" name="Google Shape;1840;p7"/>
                  <p:cNvSpPr/>
                  <p:nvPr/>
                </p:nvSpPr>
                <p:spPr>
                  <a:xfrm>
                    <a:off x="8520038" y="4630049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5"/>
                        </a:lnTo>
                        <a:lnTo>
                          <a:pt x="216" y="655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1" name="Google Shape;1841;p7"/>
                  <p:cNvSpPr/>
                  <p:nvPr/>
                </p:nvSpPr>
                <p:spPr>
                  <a:xfrm>
                    <a:off x="8511811" y="4773360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2" name="Google Shape;1842;p7"/>
                  <p:cNvSpPr/>
                  <p:nvPr/>
                </p:nvSpPr>
                <p:spPr>
                  <a:xfrm>
                    <a:off x="8520038" y="4919414"/>
                    <a:ext cx="25872" cy="78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" h="656" extrusionOk="0">
                        <a:moveTo>
                          <a:pt x="139" y="1"/>
                        </a:moveTo>
                        <a:lnTo>
                          <a:pt x="1" y="78"/>
                        </a:lnTo>
                        <a:lnTo>
                          <a:pt x="16" y="139"/>
                        </a:lnTo>
                        <a:lnTo>
                          <a:pt x="132" y="78"/>
                        </a:lnTo>
                        <a:lnTo>
                          <a:pt x="132" y="656"/>
                        </a:lnTo>
                        <a:lnTo>
                          <a:pt x="216" y="656"/>
                        </a:lnTo>
                        <a:lnTo>
                          <a:pt x="216" y="1"/>
                        </a:ln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3" name="Google Shape;1843;p7"/>
                  <p:cNvSpPr/>
                  <p:nvPr/>
                </p:nvSpPr>
                <p:spPr>
                  <a:xfrm>
                    <a:off x="8511811" y="5062725"/>
                    <a:ext cx="53414" cy="80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8" h="679" extrusionOk="0">
                        <a:moveTo>
                          <a:pt x="224" y="70"/>
                        </a:moveTo>
                        <a:cubicBezTo>
                          <a:pt x="316" y="70"/>
                          <a:pt x="355" y="170"/>
                          <a:pt x="355" y="332"/>
                        </a:cubicBezTo>
                        <a:cubicBezTo>
                          <a:pt x="355" y="501"/>
                          <a:pt x="316" y="609"/>
                          <a:pt x="224" y="609"/>
                        </a:cubicBezTo>
                        <a:cubicBezTo>
                          <a:pt x="139" y="609"/>
                          <a:pt x="85" y="509"/>
                          <a:pt x="85" y="340"/>
                        </a:cubicBezTo>
                        <a:cubicBezTo>
                          <a:pt x="85" y="162"/>
                          <a:pt x="147" y="70"/>
                          <a:pt x="224" y="70"/>
                        </a:cubicBezTo>
                        <a:close/>
                        <a:moveTo>
                          <a:pt x="224" y="1"/>
                        </a:moveTo>
                        <a:cubicBezTo>
                          <a:pt x="93" y="1"/>
                          <a:pt x="0" y="116"/>
                          <a:pt x="0" y="340"/>
                        </a:cubicBezTo>
                        <a:cubicBezTo>
                          <a:pt x="0" y="555"/>
                          <a:pt x="85" y="679"/>
                          <a:pt x="216" y="679"/>
                        </a:cubicBezTo>
                        <a:cubicBezTo>
                          <a:pt x="362" y="679"/>
                          <a:pt x="447" y="555"/>
                          <a:pt x="447" y="332"/>
                        </a:cubicBezTo>
                        <a:cubicBezTo>
                          <a:pt x="447" y="124"/>
                          <a:pt x="362" y="1"/>
                          <a:pt x="224" y="1"/>
                        </a:cubicBezTo>
                        <a:close/>
                      </a:path>
                    </a:pathLst>
                  </a:custGeom>
                  <a:solidFill>
                    <a:srgbClr val="3FE6FF">
                      <a:alpha val="413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44" name="Google Shape;1844;p7"/>
                <p:cNvSpPr/>
                <p:nvPr/>
              </p:nvSpPr>
              <p:spPr>
                <a:xfrm>
                  <a:off x="8168419" y="144353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7"/>
                <p:cNvSpPr/>
                <p:nvPr/>
              </p:nvSpPr>
              <p:spPr>
                <a:xfrm>
                  <a:off x="8168419" y="288618"/>
                  <a:ext cx="25872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64" extrusionOk="0">
                      <a:moveTo>
                        <a:pt x="139" y="0"/>
                      </a:moveTo>
                      <a:lnTo>
                        <a:pt x="1" y="85"/>
                      </a:lnTo>
                      <a:lnTo>
                        <a:pt x="16" y="147"/>
                      </a:lnTo>
                      <a:lnTo>
                        <a:pt x="132" y="85"/>
                      </a:lnTo>
                      <a:lnTo>
                        <a:pt x="132" y="663"/>
                      </a:lnTo>
                      <a:lnTo>
                        <a:pt x="216" y="663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7"/>
                <p:cNvSpPr/>
                <p:nvPr/>
              </p:nvSpPr>
              <p:spPr>
                <a:xfrm>
                  <a:off x="8168419" y="433718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1"/>
                      </a:moveTo>
                      <a:lnTo>
                        <a:pt x="1" y="78"/>
                      </a:lnTo>
                      <a:lnTo>
                        <a:pt x="16" y="147"/>
                      </a:lnTo>
                      <a:lnTo>
                        <a:pt x="132" y="86"/>
                      </a:lnTo>
                      <a:lnTo>
                        <a:pt x="132" y="656"/>
                      </a:lnTo>
                      <a:lnTo>
                        <a:pt x="216" y="656"/>
                      </a:lnTo>
                      <a:lnTo>
                        <a:pt x="21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7"/>
                <p:cNvSpPr/>
                <p:nvPr/>
              </p:nvSpPr>
              <p:spPr>
                <a:xfrm>
                  <a:off x="8160192" y="577029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16" y="609"/>
                        <a:pt x="224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47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2" y="679"/>
                        <a:pt x="447" y="556"/>
                        <a:pt x="447" y="332"/>
                      </a:cubicBezTo>
                      <a:cubicBezTo>
                        <a:pt x="447" y="124"/>
                        <a:pt x="362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7"/>
                <p:cNvSpPr/>
                <p:nvPr/>
              </p:nvSpPr>
              <p:spPr>
                <a:xfrm>
                  <a:off x="8160192" y="722248"/>
                  <a:ext cx="53414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16" y="609"/>
                        <a:pt x="224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47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2" y="678"/>
                        <a:pt x="447" y="555"/>
                        <a:pt x="447" y="331"/>
                      </a:cubicBezTo>
                      <a:cubicBezTo>
                        <a:pt x="447" y="123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7"/>
                <p:cNvSpPr/>
                <p:nvPr/>
              </p:nvSpPr>
              <p:spPr>
                <a:xfrm>
                  <a:off x="8168419" y="868302"/>
                  <a:ext cx="25872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" h="656" extrusionOk="0">
                      <a:moveTo>
                        <a:pt x="139" y="0"/>
                      </a:moveTo>
                      <a:lnTo>
                        <a:pt x="1" y="77"/>
                      </a:lnTo>
                      <a:lnTo>
                        <a:pt x="16" y="139"/>
                      </a:lnTo>
                      <a:lnTo>
                        <a:pt x="132" y="77"/>
                      </a:lnTo>
                      <a:lnTo>
                        <a:pt x="132" y="655"/>
                      </a:lnTo>
                      <a:lnTo>
                        <a:pt x="216" y="655"/>
                      </a:ln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7"/>
                <p:cNvSpPr/>
                <p:nvPr/>
              </p:nvSpPr>
              <p:spPr>
                <a:xfrm>
                  <a:off x="8160192" y="1010660"/>
                  <a:ext cx="53414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16" y="617"/>
                        <a:pt x="224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47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2" y="686"/>
                        <a:pt x="447" y="563"/>
                        <a:pt x="447" y="339"/>
                      </a:cubicBezTo>
                      <a:cubicBezTo>
                        <a:pt x="447" y="124"/>
                        <a:pt x="362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7"/>
                <p:cNvSpPr/>
                <p:nvPr/>
              </p:nvSpPr>
              <p:spPr>
                <a:xfrm>
                  <a:off x="8441061" y="144353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7"/>
                <p:cNvSpPr/>
                <p:nvPr/>
              </p:nvSpPr>
              <p:spPr>
                <a:xfrm>
                  <a:off x="8441061" y="288618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0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7"/>
                <p:cNvSpPr/>
                <p:nvPr/>
              </p:nvSpPr>
              <p:spPr>
                <a:xfrm>
                  <a:off x="8441061" y="433718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4" name="Google Shape;1854;p7"/>
                <p:cNvSpPr/>
                <p:nvPr/>
              </p:nvSpPr>
              <p:spPr>
                <a:xfrm>
                  <a:off x="8433669" y="57702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09"/>
                        <a:pt x="216" y="609"/>
                      </a:cubicBezTo>
                      <a:cubicBezTo>
                        <a:pt x="139" y="609"/>
                        <a:pt x="85" y="517"/>
                        <a:pt x="85" y="347"/>
                      </a:cubicBezTo>
                      <a:cubicBezTo>
                        <a:pt x="85" y="163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5" name="Google Shape;1855;p7"/>
                <p:cNvSpPr/>
                <p:nvPr/>
              </p:nvSpPr>
              <p:spPr>
                <a:xfrm>
                  <a:off x="8433669" y="722248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7"/>
                <p:cNvSpPr/>
                <p:nvPr/>
              </p:nvSpPr>
              <p:spPr>
                <a:xfrm>
                  <a:off x="8441061" y="86830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7"/>
                <p:cNvSpPr/>
                <p:nvPr/>
              </p:nvSpPr>
              <p:spPr>
                <a:xfrm>
                  <a:off x="8433669" y="1010660"/>
                  <a:ext cx="52460" cy="81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87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9"/>
                      </a:cubicBezTo>
                      <a:cubicBezTo>
                        <a:pt x="355" y="509"/>
                        <a:pt x="309" y="617"/>
                        <a:pt x="216" y="617"/>
                      </a:cubicBezTo>
                      <a:cubicBezTo>
                        <a:pt x="139" y="617"/>
                        <a:pt x="85" y="517"/>
                        <a:pt x="85" y="347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24"/>
                        <a:pt x="0" y="347"/>
                      </a:cubicBezTo>
                      <a:cubicBezTo>
                        <a:pt x="0" y="563"/>
                        <a:pt x="85" y="686"/>
                        <a:pt x="216" y="686"/>
                      </a:cubicBezTo>
                      <a:cubicBezTo>
                        <a:pt x="363" y="686"/>
                        <a:pt x="440" y="563"/>
                        <a:pt x="440" y="339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7"/>
                <p:cNvSpPr/>
                <p:nvPr/>
              </p:nvSpPr>
              <p:spPr>
                <a:xfrm>
                  <a:off x="8441061" y="1156713"/>
                  <a:ext cx="26707" cy="79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64" extrusionOk="0">
                      <a:moveTo>
                        <a:pt x="147" y="1"/>
                      </a:moveTo>
                      <a:lnTo>
                        <a:pt x="0" y="85"/>
                      </a:lnTo>
                      <a:lnTo>
                        <a:pt x="23" y="147"/>
                      </a:lnTo>
                      <a:lnTo>
                        <a:pt x="139" y="85"/>
                      </a:lnTo>
                      <a:lnTo>
                        <a:pt x="139" y="663"/>
                      </a:lnTo>
                      <a:lnTo>
                        <a:pt x="224" y="663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7"/>
                <p:cNvSpPr/>
                <p:nvPr/>
              </p:nvSpPr>
              <p:spPr>
                <a:xfrm>
                  <a:off x="8433669" y="130097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1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1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7"/>
                <p:cNvSpPr/>
                <p:nvPr/>
              </p:nvSpPr>
              <p:spPr>
                <a:xfrm>
                  <a:off x="8441061" y="144703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7"/>
                <p:cNvSpPr/>
                <p:nvPr/>
              </p:nvSpPr>
              <p:spPr>
                <a:xfrm>
                  <a:off x="8433669" y="1590344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3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7"/>
                <p:cNvSpPr/>
                <p:nvPr/>
              </p:nvSpPr>
              <p:spPr>
                <a:xfrm>
                  <a:off x="8441061" y="1736397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7"/>
                <p:cNvSpPr/>
                <p:nvPr/>
              </p:nvSpPr>
              <p:spPr>
                <a:xfrm>
                  <a:off x="8433669" y="187970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62"/>
                      </a:moveTo>
                      <a:cubicBezTo>
                        <a:pt x="316" y="62"/>
                        <a:pt x="355" y="162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62"/>
                        <a:pt x="224" y="62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7"/>
                <p:cNvSpPr/>
                <p:nvPr/>
              </p:nvSpPr>
              <p:spPr>
                <a:xfrm>
                  <a:off x="8441061" y="2025762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0"/>
                      </a:moveTo>
                      <a:lnTo>
                        <a:pt x="0" y="77"/>
                      </a:lnTo>
                      <a:lnTo>
                        <a:pt x="23" y="139"/>
                      </a:lnTo>
                      <a:lnTo>
                        <a:pt x="139" y="77"/>
                      </a:lnTo>
                      <a:lnTo>
                        <a:pt x="139" y="655"/>
                      </a:lnTo>
                      <a:lnTo>
                        <a:pt x="224" y="655"/>
                      </a:lnTo>
                      <a:lnTo>
                        <a:pt x="2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7"/>
                <p:cNvSpPr/>
                <p:nvPr/>
              </p:nvSpPr>
              <p:spPr>
                <a:xfrm>
                  <a:off x="8441061" y="2169909"/>
                  <a:ext cx="26707" cy="78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656" extrusionOk="0">
                      <a:moveTo>
                        <a:pt x="147" y="1"/>
                      </a:moveTo>
                      <a:lnTo>
                        <a:pt x="0" y="78"/>
                      </a:lnTo>
                      <a:lnTo>
                        <a:pt x="23" y="147"/>
                      </a:lnTo>
                      <a:lnTo>
                        <a:pt x="139" y="86"/>
                      </a:lnTo>
                      <a:lnTo>
                        <a:pt x="139" y="656"/>
                      </a:lnTo>
                      <a:lnTo>
                        <a:pt x="224" y="656"/>
                      </a:lnTo>
                      <a:lnTo>
                        <a:pt x="2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7"/>
                <p:cNvSpPr/>
                <p:nvPr/>
              </p:nvSpPr>
              <p:spPr>
                <a:xfrm>
                  <a:off x="8433669" y="2313220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40"/>
                      </a:cubicBezTo>
                      <a:cubicBezTo>
                        <a:pt x="355" y="509"/>
                        <a:pt x="309" y="610"/>
                        <a:pt x="216" y="610"/>
                      </a:cubicBezTo>
                      <a:cubicBezTo>
                        <a:pt x="139" y="610"/>
                        <a:pt x="85" y="517"/>
                        <a:pt x="85" y="348"/>
                      </a:cubicBezTo>
                      <a:cubicBezTo>
                        <a:pt x="85" y="170"/>
                        <a:pt x="139" y="70"/>
                        <a:pt x="224" y="70"/>
                      </a:cubicBezTo>
                      <a:close/>
                      <a:moveTo>
                        <a:pt x="224" y="1"/>
                      </a:moveTo>
                      <a:cubicBezTo>
                        <a:pt x="93" y="1"/>
                        <a:pt x="0" y="124"/>
                        <a:pt x="0" y="340"/>
                      </a:cubicBezTo>
                      <a:cubicBezTo>
                        <a:pt x="0" y="563"/>
                        <a:pt x="85" y="679"/>
                        <a:pt x="216" y="679"/>
                      </a:cubicBezTo>
                      <a:cubicBezTo>
                        <a:pt x="363" y="679"/>
                        <a:pt x="440" y="556"/>
                        <a:pt x="440" y="332"/>
                      </a:cubicBezTo>
                      <a:cubicBezTo>
                        <a:pt x="440" y="124"/>
                        <a:pt x="355" y="1"/>
                        <a:pt x="2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7"/>
                <p:cNvSpPr/>
                <p:nvPr/>
              </p:nvSpPr>
              <p:spPr>
                <a:xfrm>
                  <a:off x="8433669" y="2458439"/>
                  <a:ext cx="52460" cy="80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679" extrusionOk="0">
                      <a:moveTo>
                        <a:pt x="224" y="70"/>
                      </a:moveTo>
                      <a:cubicBezTo>
                        <a:pt x="316" y="70"/>
                        <a:pt x="355" y="170"/>
                        <a:pt x="355" y="332"/>
                      </a:cubicBezTo>
                      <a:cubicBezTo>
                        <a:pt x="355" y="501"/>
                        <a:pt x="309" y="609"/>
                        <a:pt x="216" y="609"/>
                      </a:cubicBezTo>
                      <a:cubicBezTo>
                        <a:pt x="139" y="609"/>
                        <a:pt x="85" y="509"/>
                        <a:pt x="85" y="339"/>
                      </a:cubicBezTo>
                      <a:cubicBezTo>
                        <a:pt x="85" y="162"/>
                        <a:pt x="139" y="70"/>
                        <a:pt x="224" y="70"/>
                      </a:cubicBezTo>
                      <a:close/>
                      <a:moveTo>
                        <a:pt x="224" y="0"/>
                      </a:moveTo>
                      <a:cubicBezTo>
                        <a:pt x="93" y="0"/>
                        <a:pt x="0" y="116"/>
                        <a:pt x="0" y="339"/>
                      </a:cubicBezTo>
                      <a:cubicBezTo>
                        <a:pt x="0" y="555"/>
                        <a:pt x="85" y="678"/>
                        <a:pt x="216" y="678"/>
                      </a:cubicBezTo>
                      <a:cubicBezTo>
                        <a:pt x="363" y="678"/>
                        <a:pt x="440" y="555"/>
                        <a:pt x="440" y="332"/>
                      </a:cubicBezTo>
                      <a:cubicBezTo>
                        <a:pt x="440" y="124"/>
                        <a:pt x="355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8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1870" name="Google Shape;1870;p8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0" name="Google Shape;1920;p8"/>
          <p:cNvGrpSpPr/>
          <p:nvPr/>
        </p:nvGrpSpPr>
        <p:grpSpPr>
          <a:xfrm>
            <a:off x="34718" y="206"/>
            <a:ext cx="9074564" cy="5143474"/>
            <a:chOff x="34718" y="206"/>
            <a:chExt cx="9074564" cy="5143474"/>
          </a:xfrm>
        </p:grpSpPr>
        <p:sp>
          <p:nvSpPr>
            <p:cNvPr id="1921" name="Google Shape;1921;p8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110467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109632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1104670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1104670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109632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1104670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1096324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40" y="609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1104670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1096324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2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1104670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1096324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7" y="69"/>
                    <a:pt x="355" y="170"/>
                    <a:pt x="355" y="339"/>
                  </a:cubicBezTo>
                  <a:cubicBezTo>
                    <a:pt x="355" y="509"/>
                    <a:pt x="309" y="616"/>
                    <a:pt x="224" y="616"/>
                  </a:cubicBezTo>
                  <a:cubicBezTo>
                    <a:pt x="140" y="616"/>
                    <a:pt x="86" y="516"/>
                    <a:pt x="86" y="347"/>
                  </a:cubicBezTo>
                  <a:cubicBezTo>
                    <a:pt x="86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47"/>
                  </a:cubicBezTo>
                  <a:cubicBezTo>
                    <a:pt x="1" y="563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1096324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1104670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8"/>
                  </a:lnTo>
                  <a:lnTo>
                    <a:pt x="16" y="139"/>
                  </a:lnTo>
                  <a:lnTo>
                    <a:pt x="131" y="78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1096324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40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16"/>
                    <a:pt x="1" y="340"/>
                  </a:cubicBezTo>
                  <a:cubicBezTo>
                    <a:pt x="1" y="555"/>
                    <a:pt x="93" y="679"/>
                    <a:pt x="217" y="679"/>
                  </a:cubicBezTo>
                  <a:cubicBezTo>
                    <a:pt x="363" y="679"/>
                    <a:pt x="448" y="555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137001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1361785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1370012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1370012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1361785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1370012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8525900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8534126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8525900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852590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853412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8534126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853412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852590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853412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8534126" y="217002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852590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8534126" y="245939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8525900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8534126" y="2748758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8525900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53412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8525900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16"/>
                    <a:pt x="224" y="616"/>
                  </a:cubicBezTo>
                  <a:cubicBezTo>
                    <a:pt x="139" y="616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852590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8534126" y="347258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8525900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8525900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47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8525900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8534126" y="40513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853412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8534126" y="43406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8525900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8534126" y="46300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8525900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8534126" y="49194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39"/>
                  </a:lnTo>
                  <a:lnTo>
                    <a:pt x="132" y="78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8525900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40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16"/>
                    <a:pt x="0" y="340"/>
                  </a:cubicBezTo>
                  <a:cubicBezTo>
                    <a:pt x="0" y="555"/>
                    <a:pt x="85" y="679"/>
                    <a:pt x="216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7738816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7738816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7730589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7738816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7738816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7730589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7738816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8791361" y="289206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8799588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8791361" y="31814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16"/>
                    <a:pt x="224" y="616"/>
                  </a:cubicBezTo>
                  <a:cubicBezTo>
                    <a:pt x="147" y="616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879136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8799588" y="347258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8791361" y="36159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8791361" y="37601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8791361" y="390526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8799588" y="40513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8799588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8799588" y="43406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8791361" y="44839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8799588" y="46300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8791361" y="47733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8799588" y="49194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39"/>
                  </a:lnTo>
                  <a:lnTo>
                    <a:pt x="132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8791361" y="506272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40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16"/>
                    <a:pt x="0" y="340"/>
                  </a:cubicBezTo>
                  <a:cubicBezTo>
                    <a:pt x="8" y="555"/>
                    <a:pt x="93" y="679"/>
                    <a:pt x="224" y="679"/>
                  </a:cubicBezTo>
                  <a:cubicBezTo>
                    <a:pt x="370" y="679"/>
                    <a:pt x="447" y="555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8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839090" y="216990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830863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830863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839090" y="260449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830863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839090" y="289385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839090" y="303812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30863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830863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830863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39090" y="361685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839090" y="37619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839090" y="390621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830863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62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39090" y="419558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30863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839090" y="4484949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830863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839090" y="4774314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8004158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799593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8004158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7995931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8004158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799593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8004158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8004158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799593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7995931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8004158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7995931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8004158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8004158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7995931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7995931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7995931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826878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826139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826878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826139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826878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826139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826878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826878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826139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826139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826878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826139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826878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826878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826139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826139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826139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826878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826878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826878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826139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826878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826139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826878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826139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826878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8"/>
          <p:cNvSpPr txBox="1">
            <a:spLocks noGrp="1"/>
          </p:cNvSpPr>
          <p:nvPr>
            <p:ph type="title"/>
          </p:nvPr>
        </p:nvSpPr>
        <p:spPr>
          <a:xfrm>
            <a:off x="1269300" y="1461190"/>
            <a:ext cx="66054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9"/>
          <p:cNvGrpSpPr/>
          <p:nvPr/>
        </p:nvGrpSpPr>
        <p:grpSpPr>
          <a:xfrm>
            <a:off x="189" y="52"/>
            <a:ext cx="9144013" cy="5143533"/>
            <a:chOff x="4088025" y="1324225"/>
            <a:chExt cx="1348575" cy="1101800"/>
          </a:xfrm>
        </p:grpSpPr>
        <p:sp>
          <p:nvSpPr>
            <p:cNvPr id="2439" name="Google Shape;2439;p9"/>
            <p:cNvSpPr/>
            <p:nvPr/>
          </p:nvSpPr>
          <p:spPr>
            <a:xfrm>
              <a:off x="4088025" y="24229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9"/>
            <p:cNvSpPr/>
            <p:nvPr/>
          </p:nvSpPr>
          <p:spPr>
            <a:xfrm>
              <a:off x="4088025" y="24005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9"/>
            <p:cNvSpPr/>
            <p:nvPr/>
          </p:nvSpPr>
          <p:spPr>
            <a:xfrm>
              <a:off x="4088025" y="2378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9"/>
            <p:cNvSpPr/>
            <p:nvPr/>
          </p:nvSpPr>
          <p:spPr>
            <a:xfrm>
              <a:off x="4088025" y="23557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9"/>
            <p:cNvSpPr/>
            <p:nvPr/>
          </p:nvSpPr>
          <p:spPr>
            <a:xfrm>
              <a:off x="4088025" y="23331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9"/>
            <p:cNvSpPr/>
            <p:nvPr/>
          </p:nvSpPr>
          <p:spPr>
            <a:xfrm>
              <a:off x="4088025" y="23108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9"/>
            <p:cNvSpPr/>
            <p:nvPr/>
          </p:nvSpPr>
          <p:spPr>
            <a:xfrm>
              <a:off x="4088025" y="22884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9"/>
            <p:cNvSpPr/>
            <p:nvPr/>
          </p:nvSpPr>
          <p:spPr>
            <a:xfrm>
              <a:off x="4088025" y="22659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9"/>
            <p:cNvSpPr/>
            <p:nvPr/>
          </p:nvSpPr>
          <p:spPr>
            <a:xfrm>
              <a:off x="4088025" y="22436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9"/>
            <p:cNvSpPr/>
            <p:nvPr/>
          </p:nvSpPr>
          <p:spPr>
            <a:xfrm>
              <a:off x="4088025" y="22210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9"/>
            <p:cNvSpPr/>
            <p:nvPr/>
          </p:nvSpPr>
          <p:spPr>
            <a:xfrm>
              <a:off x="4088025" y="21987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9"/>
            <p:cNvSpPr/>
            <p:nvPr/>
          </p:nvSpPr>
          <p:spPr>
            <a:xfrm>
              <a:off x="4088025" y="21761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9"/>
            <p:cNvSpPr/>
            <p:nvPr/>
          </p:nvSpPr>
          <p:spPr>
            <a:xfrm>
              <a:off x="4088025" y="21538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9"/>
            <p:cNvSpPr/>
            <p:nvPr/>
          </p:nvSpPr>
          <p:spPr>
            <a:xfrm>
              <a:off x="4088025" y="21314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9"/>
            <p:cNvSpPr/>
            <p:nvPr/>
          </p:nvSpPr>
          <p:spPr>
            <a:xfrm>
              <a:off x="4088025" y="21089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9"/>
            <p:cNvSpPr/>
            <p:nvPr/>
          </p:nvSpPr>
          <p:spPr>
            <a:xfrm>
              <a:off x="4088025" y="20866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9"/>
            <p:cNvSpPr/>
            <p:nvPr/>
          </p:nvSpPr>
          <p:spPr>
            <a:xfrm>
              <a:off x="4088025" y="2064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9"/>
            <p:cNvSpPr/>
            <p:nvPr/>
          </p:nvSpPr>
          <p:spPr>
            <a:xfrm>
              <a:off x="4088025" y="20417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9"/>
            <p:cNvSpPr/>
            <p:nvPr/>
          </p:nvSpPr>
          <p:spPr>
            <a:xfrm>
              <a:off x="4088025" y="20193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9"/>
            <p:cNvSpPr/>
            <p:nvPr/>
          </p:nvSpPr>
          <p:spPr>
            <a:xfrm>
              <a:off x="4088025" y="19968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9"/>
            <p:cNvSpPr/>
            <p:nvPr/>
          </p:nvSpPr>
          <p:spPr>
            <a:xfrm>
              <a:off x="4088025" y="19745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9"/>
            <p:cNvSpPr/>
            <p:nvPr/>
          </p:nvSpPr>
          <p:spPr>
            <a:xfrm>
              <a:off x="4088025" y="1951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9"/>
            <p:cNvSpPr/>
            <p:nvPr/>
          </p:nvSpPr>
          <p:spPr>
            <a:xfrm>
              <a:off x="4088025" y="19296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9"/>
            <p:cNvSpPr/>
            <p:nvPr/>
          </p:nvSpPr>
          <p:spPr>
            <a:xfrm>
              <a:off x="4088025" y="19070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9"/>
            <p:cNvSpPr/>
            <p:nvPr/>
          </p:nvSpPr>
          <p:spPr>
            <a:xfrm>
              <a:off x="4088025" y="188475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9"/>
            <p:cNvSpPr/>
            <p:nvPr/>
          </p:nvSpPr>
          <p:spPr>
            <a:xfrm>
              <a:off x="4088025" y="18624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9"/>
            <p:cNvSpPr/>
            <p:nvPr/>
          </p:nvSpPr>
          <p:spPr>
            <a:xfrm>
              <a:off x="4088025" y="18398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9"/>
            <p:cNvSpPr/>
            <p:nvPr/>
          </p:nvSpPr>
          <p:spPr>
            <a:xfrm>
              <a:off x="4088025" y="18175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9"/>
            <p:cNvSpPr/>
            <p:nvPr/>
          </p:nvSpPr>
          <p:spPr>
            <a:xfrm>
              <a:off x="4088025" y="179497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9"/>
            <p:cNvSpPr/>
            <p:nvPr/>
          </p:nvSpPr>
          <p:spPr>
            <a:xfrm>
              <a:off x="4088025" y="177262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9"/>
            <p:cNvSpPr/>
            <p:nvPr/>
          </p:nvSpPr>
          <p:spPr>
            <a:xfrm>
              <a:off x="4088025" y="1750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9"/>
            <p:cNvSpPr/>
            <p:nvPr/>
          </p:nvSpPr>
          <p:spPr>
            <a:xfrm>
              <a:off x="4088025" y="17277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9"/>
            <p:cNvSpPr/>
            <p:nvPr/>
          </p:nvSpPr>
          <p:spPr>
            <a:xfrm>
              <a:off x="4088025" y="170540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9"/>
            <p:cNvSpPr/>
            <p:nvPr/>
          </p:nvSpPr>
          <p:spPr>
            <a:xfrm>
              <a:off x="4088025" y="1683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9"/>
            <p:cNvSpPr/>
            <p:nvPr/>
          </p:nvSpPr>
          <p:spPr>
            <a:xfrm>
              <a:off x="4088025" y="16605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9"/>
            <p:cNvSpPr/>
            <p:nvPr/>
          </p:nvSpPr>
          <p:spPr>
            <a:xfrm>
              <a:off x="4088025" y="1638175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9"/>
            <p:cNvSpPr/>
            <p:nvPr/>
          </p:nvSpPr>
          <p:spPr>
            <a:xfrm>
              <a:off x="4088025" y="1615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9"/>
            <p:cNvSpPr/>
            <p:nvPr/>
          </p:nvSpPr>
          <p:spPr>
            <a:xfrm>
              <a:off x="4088025" y="15933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9"/>
            <p:cNvSpPr/>
            <p:nvPr/>
          </p:nvSpPr>
          <p:spPr>
            <a:xfrm>
              <a:off x="4088025" y="1570950"/>
              <a:ext cx="1348575" cy="3125"/>
            </a:xfrm>
            <a:custGeom>
              <a:avLst/>
              <a:gdLst/>
              <a:ahLst/>
              <a:cxnLst/>
              <a:rect l="l" t="t" r="r" b="b"/>
              <a:pathLst>
                <a:path w="53943" h="125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9"/>
            <p:cNvSpPr/>
            <p:nvPr/>
          </p:nvSpPr>
          <p:spPr>
            <a:xfrm>
              <a:off x="4088025" y="15484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9"/>
            <p:cNvSpPr/>
            <p:nvPr/>
          </p:nvSpPr>
          <p:spPr>
            <a:xfrm>
              <a:off x="4088025" y="15260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1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9"/>
            <p:cNvSpPr/>
            <p:nvPr/>
          </p:nvSpPr>
          <p:spPr>
            <a:xfrm>
              <a:off x="4088025" y="1503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0"/>
                  </a:moveTo>
                  <a:lnTo>
                    <a:pt x="1" y="131"/>
                  </a:lnTo>
                  <a:lnTo>
                    <a:pt x="53943" y="131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9"/>
            <p:cNvSpPr/>
            <p:nvPr/>
          </p:nvSpPr>
          <p:spPr>
            <a:xfrm>
              <a:off x="4088025" y="14812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9"/>
            <p:cNvSpPr/>
            <p:nvPr/>
          </p:nvSpPr>
          <p:spPr>
            <a:xfrm>
              <a:off x="4088025" y="14586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9"/>
            <p:cNvSpPr/>
            <p:nvPr/>
          </p:nvSpPr>
          <p:spPr>
            <a:xfrm>
              <a:off x="4088025" y="14363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9"/>
            <p:cNvSpPr/>
            <p:nvPr/>
          </p:nvSpPr>
          <p:spPr>
            <a:xfrm>
              <a:off x="4088025" y="141397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9"/>
            <p:cNvSpPr/>
            <p:nvPr/>
          </p:nvSpPr>
          <p:spPr>
            <a:xfrm>
              <a:off x="4088025" y="1391425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9"/>
            <p:cNvSpPr/>
            <p:nvPr/>
          </p:nvSpPr>
          <p:spPr>
            <a:xfrm>
              <a:off x="4088025" y="1369100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4"/>
                  </a:lnTo>
                  <a:lnTo>
                    <a:pt x="53943" y="124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9"/>
            <p:cNvSpPr/>
            <p:nvPr/>
          </p:nvSpPr>
          <p:spPr>
            <a:xfrm>
              <a:off x="4088025" y="1346550"/>
              <a:ext cx="1348575" cy="3300"/>
            </a:xfrm>
            <a:custGeom>
              <a:avLst/>
              <a:gdLst/>
              <a:ahLst/>
              <a:cxnLst/>
              <a:rect l="l" t="t" r="r" b="b"/>
              <a:pathLst>
                <a:path w="53943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3943" y="132"/>
                  </a:lnTo>
                  <a:lnTo>
                    <a:pt x="53943" y="1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9"/>
            <p:cNvSpPr/>
            <p:nvPr/>
          </p:nvSpPr>
          <p:spPr>
            <a:xfrm>
              <a:off x="4088025" y="1324225"/>
              <a:ext cx="1348575" cy="3100"/>
            </a:xfrm>
            <a:custGeom>
              <a:avLst/>
              <a:gdLst/>
              <a:ahLst/>
              <a:cxnLst/>
              <a:rect l="l" t="t" r="r" b="b"/>
              <a:pathLst>
                <a:path w="53943" h="124" extrusionOk="0">
                  <a:moveTo>
                    <a:pt x="1" y="0"/>
                  </a:moveTo>
                  <a:lnTo>
                    <a:pt x="1" y="123"/>
                  </a:lnTo>
                  <a:lnTo>
                    <a:pt x="53943" y="123"/>
                  </a:lnTo>
                  <a:lnTo>
                    <a:pt x="53943" y="0"/>
                  </a:lnTo>
                  <a:close/>
                </a:path>
              </a:pathLst>
            </a:custGeom>
            <a:solidFill>
              <a:srgbClr val="3D4D52">
                <a:alpha val="32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9"/>
          <p:cNvGrpSpPr/>
          <p:nvPr/>
        </p:nvGrpSpPr>
        <p:grpSpPr>
          <a:xfrm>
            <a:off x="34718" y="206"/>
            <a:ext cx="9056203" cy="5143474"/>
            <a:chOff x="34718" y="206"/>
            <a:chExt cx="9056203" cy="5143474"/>
          </a:xfrm>
        </p:grpSpPr>
        <p:sp>
          <p:nvSpPr>
            <p:cNvPr id="2490" name="Google Shape;2490;p9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9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9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9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9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"/>
            <p:cNvSpPr/>
            <p:nvPr/>
          </p:nvSpPr>
          <p:spPr>
            <a:xfrm>
              <a:off x="573748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"/>
            <p:cNvSpPr/>
            <p:nvPr/>
          </p:nvSpPr>
          <p:spPr>
            <a:xfrm>
              <a:off x="573748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"/>
            <p:cNvSpPr/>
            <p:nvPr/>
          </p:nvSpPr>
          <p:spPr>
            <a:xfrm>
              <a:off x="573748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"/>
            <p:cNvSpPr/>
            <p:nvPr/>
          </p:nvSpPr>
          <p:spPr>
            <a:xfrm>
              <a:off x="565521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"/>
            <p:cNvSpPr/>
            <p:nvPr/>
          </p:nvSpPr>
          <p:spPr>
            <a:xfrm>
              <a:off x="573748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"/>
            <p:cNvSpPr/>
            <p:nvPr/>
          </p:nvSpPr>
          <p:spPr>
            <a:xfrm>
              <a:off x="573748" y="217002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"/>
            <p:cNvSpPr/>
            <p:nvPr/>
          </p:nvSpPr>
          <p:spPr>
            <a:xfrm>
              <a:off x="565521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"/>
            <p:cNvSpPr/>
            <p:nvPr/>
          </p:nvSpPr>
          <p:spPr>
            <a:xfrm>
              <a:off x="573748" y="245939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"/>
            <p:cNvSpPr/>
            <p:nvPr/>
          </p:nvSpPr>
          <p:spPr>
            <a:xfrm>
              <a:off x="565521" y="26027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"/>
            <p:cNvSpPr/>
            <p:nvPr/>
          </p:nvSpPr>
          <p:spPr>
            <a:xfrm>
              <a:off x="573748" y="2748758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"/>
            <p:cNvSpPr/>
            <p:nvPr/>
          </p:nvSpPr>
          <p:spPr>
            <a:xfrm>
              <a:off x="565521" y="289206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2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"/>
            <p:cNvSpPr/>
            <p:nvPr/>
          </p:nvSpPr>
          <p:spPr>
            <a:xfrm>
              <a:off x="573748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"/>
            <p:cNvSpPr/>
            <p:nvPr/>
          </p:nvSpPr>
          <p:spPr>
            <a:xfrm>
              <a:off x="565521" y="31814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16"/>
                    <a:pt x="223" y="616"/>
                  </a:cubicBezTo>
                  <a:cubicBezTo>
                    <a:pt x="146" y="616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"/>
            <p:cNvSpPr/>
            <p:nvPr/>
          </p:nvSpPr>
          <p:spPr>
            <a:xfrm>
              <a:off x="565521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"/>
            <p:cNvSpPr/>
            <p:nvPr/>
          </p:nvSpPr>
          <p:spPr>
            <a:xfrm>
              <a:off x="573748" y="347258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"/>
            <p:cNvSpPr/>
            <p:nvPr/>
          </p:nvSpPr>
          <p:spPr>
            <a:xfrm>
              <a:off x="565521" y="36159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9"/>
            <p:cNvSpPr/>
            <p:nvPr/>
          </p:nvSpPr>
          <p:spPr>
            <a:xfrm>
              <a:off x="565521" y="37601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3" y="609"/>
                  </a:cubicBezTo>
                  <a:cubicBezTo>
                    <a:pt x="146" y="609"/>
                    <a:pt x="92" y="516"/>
                    <a:pt x="92" y="347"/>
                  </a:cubicBezTo>
                  <a:cubicBezTo>
                    <a:pt x="92" y="170"/>
                    <a:pt x="146" y="69"/>
                    <a:pt x="223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47"/>
                  </a:cubicBezTo>
                  <a:cubicBezTo>
                    <a:pt x="8" y="563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9"/>
            <p:cNvSpPr/>
            <p:nvPr/>
          </p:nvSpPr>
          <p:spPr>
            <a:xfrm>
              <a:off x="565521" y="390526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9"/>
            <p:cNvSpPr/>
            <p:nvPr/>
          </p:nvSpPr>
          <p:spPr>
            <a:xfrm>
              <a:off x="573748" y="40513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573748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573748" y="43406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565521" y="44839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573748" y="46300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565521" y="47733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573748" y="49194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39"/>
                  </a:lnTo>
                  <a:lnTo>
                    <a:pt x="131" y="78"/>
                  </a:lnTo>
                  <a:lnTo>
                    <a:pt x="139" y="78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565521" y="506272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40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16"/>
                    <a:pt x="0" y="340"/>
                  </a:cubicBezTo>
                  <a:cubicBezTo>
                    <a:pt x="8" y="555"/>
                    <a:pt x="92" y="679"/>
                    <a:pt x="223" y="679"/>
                  </a:cubicBezTo>
                  <a:cubicBezTo>
                    <a:pt x="362" y="679"/>
                    <a:pt x="447" y="555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110467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110467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1104670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109632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109632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1104670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109632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1104670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109632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109632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110467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1104670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137001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137001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137001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1361785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1361785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137001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1361785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7"/>
                    <a:pt x="216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137001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1361785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8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6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1361785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8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6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137001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137001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1635354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1635354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1635354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1627127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162712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1635354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1627127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1635354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1627127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93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162712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93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1635354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6677090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6677090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6677090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6668744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6668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6677090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6668744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6677090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6668744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6668744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6677090" y="144703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6677090" y="159117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6677090" y="1736397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6668744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6677090" y="202576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6677090" y="2170028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6668744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6677090" y="2459393"/>
              <a:ext cx="25753" cy="78094"/>
            </a:xfrm>
            <a:custGeom>
              <a:avLst/>
              <a:gdLst/>
              <a:ahLst/>
              <a:cxnLst/>
              <a:rect l="l" t="t" r="r" b="b"/>
              <a:pathLst>
                <a:path w="216" h="655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7738816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7738816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7738816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7730589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7730589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7738816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7730589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7738816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7730589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7730589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7738816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9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9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9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9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9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9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9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9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9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9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9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9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9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9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9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9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9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9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9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9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9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9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9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9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9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9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9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9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9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9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9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9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9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9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9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9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9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9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9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9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9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9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9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9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9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9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9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9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9"/>
            <p:cNvSpPr/>
            <p:nvPr/>
          </p:nvSpPr>
          <p:spPr>
            <a:xfrm>
              <a:off x="300060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9"/>
            <p:cNvSpPr/>
            <p:nvPr/>
          </p:nvSpPr>
          <p:spPr>
            <a:xfrm>
              <a:off x="300060" y="245843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9"/>
            <p:cNvSpPr/>
            <p:nvPr/>
          </p:nvSpPr>
          <p:spPr>
            <a:xfrm>
              <a:off x="308286" y="260449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9"/>
            <p:cNvSpPr/>
            <p:nvPr/>
          </p:nvSpPr>
          <p:spPr>
            <a:xfrm>
              <a:off x="300060" y="27478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9"/>
            <p:cNvSpPr/>
            <p:nvPr/>
          </p:nvSpPr>
          <p:spPr>
            <a:xfrm>
              <a:off x="308286" y="289385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9"/>
            <p:cNvSpPr/>
            <p:nvPr/>
          </p:nvSpPr>
          <p:spPr>
            <a:xfrm>
              <a:off x="308286" y="303812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9"/>
            <p:cNvSpPr/>
            <p:nvPr/>
          </p:nvSpPr>
          <p:spPr>
            <a:xfrm>
              <a:off x="300060" y="3181315"/>
              <a:ext cx="53414" cy="81075"/>
            </a:xfrm>
            <a:custGeom>
              <a:avLst/>
              <a:gdLst/>
              <a:ahLst/>
              <a:cxnLst/>
              <a:rect l="l" t="t" r="r" b="b"/>
              <a:pathLst>
                <a:path w="448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9"/>
            <p:cNvSpPr/>
            <p:nvPr/>
          </p:nvSpPr>
          <p:spPr>
            <a:xfrm>
              <a:off x="300060" y="332653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9"/>
            <p:cNvSpPr/>
            <p:nvPr/>
          </p:nvSpPr>
          <p:spPr>
            <a:xfrm>
              <a:off x="300060" y="347080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2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9"/>
            <p:cNvSpPr/>
            <p:nvPr/>
          </p:nvSpPr>
          <p:spPr>
            <a:xfrm>
              <a:off x="308286" y="3616853"/>
              <a:ext cx="25872" cy="78094"/>
            </a:xfrm>
            <a:custGeom>
              <a:avLst/>
              <a:gdLst/>
              <a:ahLst/>
              <a:cxnLst/>
              <a:rect l="l" t="t" r="r" b="b"/>
              <a:pathLst>
                <a:path w="217" h="655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9"/>
            <p:cNvSpPr/>
            <p:nvPr/>
          </p:nvSpPr>
          <p:spPr>
            <a:xfrm>
              <a:off x="308286" y="37619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9"/>
            <p:cNvSpPr/>
            <p:nvPr/>
          </p:nvSpPr>
          <p:spPr>
            <a:xfrm>
              <a:off x="308286" y="390621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6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9"/>
            <p:cNvSpPr/>
            <p:nvPr/>
          </p:nvSpPr>
          <p:spPr>
            <a:xfrm>
              <a:off x="300060" y="404953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9"/>
            <p:cNvSpPr/>
            <p:nvPr/>
          </p:nvSpPr>
          <p:spPr>
            <a:xfrm>
              <a:off x="308286" y="419558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9"/>
            <p:cNvSpPr/>
            <p:nvPr/>
          </p:nvSpPr>
          <p:spPr>
            <a:xfrm>
              <a:off x="300060" y="4338895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9"/>
            <p:cNvSpPr/>
            <p:nvPr/>
          </p:nvSpPr>
          <p:spPr>
            <a:xfrm>
              <a:off x="308286" y="448494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9"/>
            <p:cNvSpPr/>
            <p:nvPr/>
          </p:nvSpPr>
          <p:spPr>
            <a:xfrm>
              <a:off x="300060" y="462826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47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1" y="123"/>
                    <a:pt x="1" y="339"/>
                  </a:cubicBezTo>
                  <a:cubicBezTo>
                    <a:pt x="1" y="563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9"/>
            <p:cNvSpPr/>
            <p:nvPr/>
          </p:nvSpPr>
          <p:spPr>
            <a:xfrm>
              <a:off x="308286" y="4774314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9"/>
            <p:cNvSpPr/>
            <p:nvPr/>
          </p:nvSpPr>
          <p:spPr>
            <a:xfrm>
              <a:off x="190081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9"/>
            <p:cNvSpPr/>
            <p:nvPr/>
          </p:nvSpPr>
          <p:spPr>
            <a:xfrm>
              <a:off x="190081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9"/>
            <p:cNvSpPr/>
            <p:nvPr/>
          </p:nvSpPr>
          <p:spPr>
            <a:xfrm>
              <a:off x="190081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9"/>
            <p:cNvSpPr/>
            <p:nvPr/>
          </p:nvSpPr>
          <p:spPr>
            <a:xfrm>
              <a:off x="190081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9"/>
            <p:cNvSpPr/>
            <p:nvPr/>
          </p:nvSpPr>
          <p:spPr>
            <a:xfrm>
              <a:off x="1892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9"/>
            <p:cNvSpPr/>
            <p:nvPr/>
          </p:nvSpPr>
          <p:spPr>
            <a:xfrm>
              <a:off x="189258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9"/>
            <p:cNvSpPr/>
            <p:nvPr/>
          </p:nvSpPr>
          <p:spPr>
            <a:xfrm>
              <a:off x="190081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9"/>
            <p:cNvSpPr/>
            <p:nvPr/>
          </p:nvSpPr>
          <p:spPr>
            <a:xfrm>
              <a:off x="189258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9"/>
            <p:cNvSpPr/>
            <p:nvPr/>
          </p:nvSpPr>
          <p:spPr>
            <a:xfrm>
              <a:off x="190081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1892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1900815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9"/>
            <p:cNvSpPr/>
            <p:nvPr/>
          </p:nvSpPr>
          <p:spPr>
            <a:xfrm>
              <a:off x="216627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9"/>
            <p:cNvSpPr/>
            <p:nvPr/>
          </p:nvSpPr>
          <p:spPr>
            <a:xfrm>
              <a:off x="216627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9"/>
            <p:cNvSpPr/>
            <p:nvPr/>
          </p:nvSpPr>
          <p:spPr>
            <a:xfrm>
              <a:off x="216627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9"/>
            <p:cNvSpPr/>
            <p:nvPr/>
          </p:nvSpPr>
          <p:spPr>
            <a:xfrm>
              <a:off x="216627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215805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215805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216627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215805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2166277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215805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2431857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2431857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2431857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2431857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242351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242351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2431857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242351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4023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4023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4023432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4023432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4015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4015205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4023432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084442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084442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084442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084442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077050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077050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084442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077050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084442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077050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83086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839090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83086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839090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83086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839090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83086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839090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2962660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2962660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2962660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2962660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2954433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2954433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2962660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2954433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2962660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349250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9"/>
            <p:cNvSpPr/>
            <p:nvPr/>
          </p:nvSpPr>
          <p:spPr>
            <a:xfrm>
              <a:off x="349250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9"/>
            <p:cNvSpPr/>
            <p:nvPr/>
          </p:nvSpPr>
          <p:spPr>
            <a:xfrm>
              <a:off x="349250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349250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3484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3484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349250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3484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615245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615245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615245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615245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60701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607019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615245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7019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15245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701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6146049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6146049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6146049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6146049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613782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613782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6146049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613782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6146049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613782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6146049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6137822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720801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720801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720801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720801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719966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719966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720801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719966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720801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719966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7208013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7199667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7208013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7199667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2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8004158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8004158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8004158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8004158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799593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7995931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8004158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7995931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4554354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4554354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4554354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4554354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4546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4546128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4554354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4546128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9"/>
            <p:cNvSpPr/>
            <p:nvPr/>
          </p:nvSpPr>
          <p:spPr>
            <a:xfrm>
              <a:off x="4554354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9"/>
            <p:cNvSpPr/>
            <p:nvPr/>
          </p:nvSpPr>
          <p:spPr>
            <a:xfrm>
              <a:off x="4546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6942432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6942432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6942432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6934205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6934205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6942432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6934205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6942432" y="101244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6934205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6934205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6942432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6942432" y="159117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6942432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6934205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4819935" y="206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4819935" y="14435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4819935" y="289572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4811589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4811589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4819935" y="723083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4811589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40" y="617"/>
                    <a:pt x="86" y="517"/>
                    <a:pt x="86" y="348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4819935" y="1012448"/>
              <a:ext cx="25753" cy="78213"/>
            </a:xfrm>
            <a:custGeom>
              <a:avLst/>
              <a:gdLst/>
              <a:ahLst/>
              <a:cxnLst/>
              <a:rect l="l" t="t" r="r" b="b"/>
              <a:pathLst>
                <a:path w="216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4811589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24" y="610"/>
                  </a:cubicBezTo>
                  <a:cubicBezTo>
                    <a:pt x="140" y="610"/>
                    <a:pt x="86" y="517"/>
                    <a:pt x="86" y="348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8"/>
                  </a:cubicBezTo>
                  <a:cubicBezTo>
                    <a:pt x="1" y="563"/>
                    <a:pt x="86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4811589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6" y="678"/>
                    <a:pt x="217" y="678"/>
                  </a:cubicBezTo>
                  <a:cubicBezTo>
                    <a:pt x="363" y="678"/>
                    <a:pt x="448" y="555"/>
                    <a:pt x="448" y="332"/>
                  </a:cubicBezTo>
                  <a:cubicBezTo>
                    <a:pt x="448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880707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5880707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5880707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5872480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5872480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5880707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5872480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5880707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5872480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5872480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5880707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4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5880707" y="159117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4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7473355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7473355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7473355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7465128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7465128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7473355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7465128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7473355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7465128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7465128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7473355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7473355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7473355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322716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322716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3227168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3227168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3219775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3219775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3227168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3219775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3227168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3757971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3757971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3757971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3757971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3749744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3749744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3757971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3749744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3757971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428889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428889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428889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428889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4280666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4280666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428889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4280666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428889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5349903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5349903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5349903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5349903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1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5341557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40"/>
                  </a:cubicBezTo>
                  <a:cubicBezTo>
                    <a:pt x="355" y="509"/>
                    <a:pt x="317" y="609"/>
                    <a:pt x="224" y="609"/>
                  </a:cubicBezTo>
                  <a:cubicBezTo>
                    <a:pt x="140" y="609"/>
                    <a:pt x="86" y="517"/>
                    <a:pt x="86" y="347"/>
                  </a:cubicBezTo>
                  <a:cubicBezTo>
                    <a:pt x="86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93" y="679"/>
                    <a:pt x="217" y="679"/>
                  </a:cubicBezTo>
                  <a:cubicBezTo>
                    <a:pt x="363" y="679"/>
                    <a:pt x="448" y="556"/>
                    <a:pt x="448" y="332"/>
                  </a:cubicBezTo>
                  <a:cubicBezTo>
                    <a:pt x="448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5341557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7" y="62"/>
                    <a:pt x="355" y="162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62"/>
                    <a:pt x="224" y="62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5349903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1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5341557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9"/>
                  </a:cubicBezTo>
                  <a:cubicBezTo>
                    <a:pt x="355" y="509"/>
                    <a:pt x="317" y="617"/>
                    <a:pt x="224" y="617"/>
                  </a:cubicBezTo>
                  <a:cubicBezTo>
                    <a:pt x="140" y="617"/>
                    <a:pt x="86" y="517"/>
                    <a:pt x="86" y="347"/>
                  </a:cubicBezTo>
                  <a:cubicBezTo>
                    <a:pt x="86" y="170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93" y="686"/>
                    <a:pt x="217" y="686"/>
                  </a:cubicBezTo>
                  <a:cubicBezTo>
                    <a:pt x="363" y="686"/>
                    <a:pt x="448" y="563"/>
                    <a:pt x="448" y="339"/>
                  </a:cubicBezTo>
                  <a:cubicBezTo>
                    <a:pt x="448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5349903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1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5341557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7" y="70"/>
                    <a:pt x="355" y="170"/>
                    <a:pt x="355" y="331"/>
                  </a:cubicBezTo>
                  <a:cubicBezTo>
                    <a:pt x="355" y="501"/>
                    <a:pt x="317" y="609"/>
                    <a:pt x="224" y="609"/>
                  </a:cubicBezTo>
                  <a:cubicBezTo>
                    <a:pt x="140" y="609"/>
                    <a:pt x="86" y="509"/>
                    <a:pt x="86" y="339"/>
                  </a:cubicBezTo>
                  <a:cubicBezTo>
                    <a:pt x="86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93" y="678"/>
                    <a:pt x="217" y="678"/>
                  </a:cubicBezTo>
                  <a:cubicBezTo>
                    <a:pt x="363" y="678"/>
                    <a:pt x="448" y="555"/>
                    <a:pt x="448" y="331"/>
                  </a:cubicBezTo>
                  <a:cubicBezTo>
                    <a:pt x="448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411510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411510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411510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411510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40328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40328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411510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403283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16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411510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39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6" y="66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403283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411510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403283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411510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403283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9"/>
            <p:cNvSpPr/>
            <p:nvPr/>
          </p:nvSpPr>
          <p:spPr>
            <a:xfrm>
              <a:off x="826878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9"/>
            <p:cNvSpPr/>
            <p:nvPr/>
          </p:nvSpPr>
          <p:spPr>
            <a:xfrm>
              <a:off x="826878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826878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826878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826139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826139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826878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826139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2697199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2697199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2697199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2697199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2688972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2688972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2697199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2688972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7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2697199" y="1156713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2688972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1" name="Google Shape;2921;p9"/>
          <p:cNvSpPr txBox="1">
            <a:spLocks noGrp="1"/>
          </p:cNvSpPr>
          <p:nvPr>
            <p:ph type="subTitle" idx="1"/>
          </p:nvPr>
        </p:nvSpPr>
        <p:spPr>
          <a:xfrm>
            <a:off x="1084951" y="2249027"/>
            <a:ext cx="49743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2" name="Google Shape;2922;p9"/>
          <p:cNvSpPr txBox="1">
            <a:spLocks noGrp="1"/>
          </p:cNvSpPr>
          <p:nvPr>
            <p:ph type="title"/>
          </p:nvPr>
        </p:nvSpPr>
        <p:spPr>
          <a:xfrm>
            <a:off x="1085099" y="1498100"/>
            <a:ext cx="4974300" cy="7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0"/>
          <p:cNvSpPr txBox="1">
            <a:spLocks noGrp="1"/>
          </p:cNvSpPr>
          <p:nvPr>
            <p:ph type="title"/>
          </p:nvPr>
        </p:nvSpPr>
        <p:spPr>
          <a:xfrm>
            <a:off x="720000" y="2454850"/>
            <a:ext cx="2945700" cy="218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925" name="Google Shape;2925;p10"/>
          <p:cNvGrpSpPr/>
          <p:nvPr/>
        </p:nvGrpSpPr>
        <p:grpSpPr>
          <a:xfrm>
            <a:off x="34718" y="206"/>
            <a:ext cx="9074564" cy="4852321"/>
            <a:chOff x="34718" y="206"/>
            <a:chExt cx="9074564" cy="4852321"/>
          </a:xfrm>
        </p:grpSpPr>
        <p:sp>
          <p:nvSpPr>
            <p:cNvPr id="2926" name="Google Shape;2926;p10"/>
            <p:cNvSpPr/>
            <p:nvPr/>
          </p:nvSpPr>
          <p:spPr>
            <a:xfrm>
              <a:off x="573748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0"/>
            <p:cNvSpPr/>
            <p:nvPr/>
          </p:nvSpPr>
          <p:spPr>
            <a:xfrm>
              <a:off x="573748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0"/>
            <p:cNvSpPr/>
            <p:nvPr/>
          </p:nvSpPr>
          <p:spPr>
            <a:xfrm>
              <a:off x="573748" y="28957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0"/>
            <p:cNvSpPr/>
            <p:nvPr/>
          </p:nvSpPr>
          <p:spPr>
            <a:xfrm>
              <a:off x="565521" y="432883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62"/>
                    <a:pt x="362" y="331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0"/>
            <p:cNvSpPr/>
            <p:nvPr/>
          </p:nvSpPr>
          <p:spPr>
            <a:xfrm>
              <a:off x="565521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0"/>
            <p:cNvSpPr/>
            <p:nvPr/>
          </p:nvSpPr>
          <p:spPr>
            <a:xfrm>
              <a:off x="573748" y="72308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"/>
            <p:cNvSpPr/>
            <p:nvPr/>
          </p:nvSpPr>
          <p:spPr>
            <a:xfrm>
              <a:off x="565521" y="86639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7"/>
                    <a:pt x="223" y="617"/>
                  </a:cubicBezTo>
                  <a:cubicBezTo>
                    <a:pt x="146" y="617"/>
                    <a:pt x="92" y="517"/>
                    <a:pt x="92" y="348"/>
                  </a:cubicBezTo>
                  <a:cubicBezTo>
                    <a:pt x="92" y="170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"/>
            <p:cNvSpPr/>
            <p:nvPr/>
          </p:nvSpPr>
          <p:spPr>
            <a:xfrm>
              <a:off x="573748" y="101244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0"/>
            <p:cNvSpPr/>
            <p:nvPr/>
          </p:nvSpPr>
          <p:spPr>
            <a:xfrm>
              <a:off x="565521" y="115575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3" y="610"/>
                  </a:cubicBezTo>
                  <a:cubicBezTo>
                    <a:pt x="146" y="610"/>
                    <a:pt x="92" y="517"/>
                    <a:pt x="92" y="348"/>
                  </a:cubicBezTo>
                  <a:cubicBezTo>
                    <a:pt x="92" y="163"/>
                    <a:pt x="146" y="70"/>
                    <a:pt x="223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8"/>
                  </a:cubicBezTo>
                  <a:cubicBezTo>
                    <a:pt x="8" y="563"/>
                    <a:pt x="92" y="679"/>
                    <a:pt x="223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0"/>
            <p:cNvSpPr/>
            <p:nvPr/>
          </p:nvSpPr>
          <p:spPr>
            <a:xfrm>
              <a:off x="565521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3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3" y="609"/>
                  </a:cubicBezTo>
                  <a:cubicBezTo>
                    <a:pt x="146" y="609"/>
                    <a:pt x="92" y="509"/>
                    <a:pt x="92" y="339"/>
                  </a:cubicBezTo>
                  <a:cubicBezTo>
                    <a:pt x="92" y="162"/>
                    <a:pt x="146" y="70"/>
                    <a:pt x="223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2" y="678"/>
                    <a:pt x="223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0"/>
            <p:cNvSpPr/>
            <p:nvPr/>
          </p:nvSpPr>
          <p:spPr>
            <a:xfrm>
              <a:off x="853412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0"/>
            <p:cNvSpPr/>
            <p:nvPr/>
          </p:nvSpPr>
          <p:spPr>
            <a:xfrm>
              <a:off x="853412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0"/>
            <p:cNvSpPr/>
            <p:nvPr/>
          </p:nvSpPr>
          <p:spPr>
            <a:xfrm>
              <a:off x="8534126" y="28957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6" y="65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0"/>
            <p:cNvSpPr/>
            <p:nvPr/>
          </p:nvSpPr>
          <p:spPr>
            <a:xfrm>
              <a:off x="8525900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62"/>
                    <a:pt x="355" y="331"/>
                  </a:cubicBezTo>
                  <a:cubicBezTo>
                    <a:pt x="355" y="501"/>
                    <a:pt x="316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0"/>
            <p:cNvSpPr/>
            <p:nvPr/>
          </p:nvSpPr>
          <p:spPr>
            <a:xfrm>
              <a:off x="852590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16" y="610"/>
                    <a:pt x="224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8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0"/>
            <p:cNvSpPr/>
            <p:nvPr/>
          </p:nvSpPr>
          <p:spPr>
            <a:xfrm>
              <a:off x="8534126" y="72308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39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6" y="65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0"/>
            <p:cNvSpPr/>
            <p:nvPr/>
          </p:nvSpPr>
          <p:spPr>
            <a:xfrm>
              <a:off x="8799588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0"/>
            <p:cNvSpPr/>
            <p:nvPr/>
          </p:nvSpPr>
          <p:spPr>
            <a:xfrm>
              <a:off x="8799588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0"/>
            <p:cNvSpPr/>
            <p:nvPr/>
          </p:nvSpPr>
          <p:spPr>
            <a:xfrm>
              <a:off x="8799588" y="28957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0"/>
            <p:cNvSpPr/>
            <p:nvPr/>
          </p:nvSpPr>
          <p:spPr>
            <a:xfrm>
              <a:off x="8791361" y="432883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1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0"/>
            <p:cNvSpPr/>
            <p:nvPr/>
          </p:nvSpPr>
          <p:spPr>
            <a:xfrm>
              <a:off x="8791361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0"/>
            <p:cNvSpPr/>
            <p:nvPr/>
          </p:nvSpPr>
          <p:spPr>
            <a:xfrm>
              <a:off x="8799588" y="72308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0"/>
            <p:cNvSpPr/>
            <p:nvPr/>
          </p:nvSpPr>
          <p:spPr>
            <a:xfrm>
              <a:off x="8791361" y="86639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0"/>
            <p:cNvSpPr/>
            <p:nvPr/>
          </p:nvSpPr>
          <p:spPr>
            <a:xfrm>
              <a:off x="8799588" y="101244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0"/>
            <p:cNvSpPr/>
            <p:nvPr/>
          </p:nvSpPr>
          <p:spPr>
            <a:xfrm>
              <a:off x="8791361" y="115575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0"/>
                    <a:pt x="224" y="610"/>
                  </a:cubicBezTo>
                  <a:cubicBezTo>
                    <a:pt x="147" y="610"/>
                    <a:pt x="93" y="517"/>
                    <a:pt x="93" y="348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0"/>
            <p:cNvSpPr/>
            <p:nvPr/>
          </p:nvSpPr>
          <p:spPr>
            <a:xfrm>
              <a:off x="8791361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0"/>
            <p:cNvSpPr/>
            <p:nvPr/>
          </p:nvSpPr>
          <p:spPr>
            <a:xfrm>
              <a:off x="8799588" y="144703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0"/>
            <p:cNvSpPr/>
            <p:nvPr/>
          </p:nvSpPr>
          <p:spPr>
            <a:xfrm>
              <a:off x="8799588" y="159117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24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0"/>
            <p:cNvSpPr/>
            <p:nvPr/>
          </p:nvSpPr>
          <p:spPr>
            <a:xfrm>
              <a:off x="8799588" y="1736397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0"/>
            <p:cNvSpPr/>
            <p:nvPr/>
          </p:nvSpPr>
          <p:spPr>
            <a:xfrm>
              <a:off x="8791361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62"/>
                    <a:pt x="363" y="332"/>
                  </a:cubicBezTo>
                  <a:cubicBezTo>
                    <a:pt x="363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70"/>
                    <a:pt x="224" y="70"/>
                  </a:cubicBezTo>
                  <a:close/>
                  <a:moveTo>
                    <a:pt x="232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0"/>
            <p:cNvSpPr/>
            <p:nvPr/>
          </p:nvSpPr>
          <p:spPr>
            <a:xfrm>
              <a:off x="8799588" y="202576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8799588" y="217002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8791361" y="2313220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3" y="170"/>
                    <a:pt x="363" y="340"/>
                  </a:cubicBezTo>
                  <a:cubicBezTo>
                    <a:pt x="363" y="509"/>
                    <a:pt x="316" y="617"/>
                    <a:pt x="224" y="617"/>
                  </a:cubicBezTo>
                  <a:cubicBezTo>
                    <a:pt x="147" y="617"/>
                    <a:pt x="93" y="517"/>
                    <a:pt x="93" y="348"/>
                  </a:cubicBezTo>
                  <a:cubicBezTo>
                    <a:pt x="93" y="170"/>
                    <a:pt x="147" y="70"/>
                    <a:pt x="224" y="70"/>
                  </a:cubicBezTo>
                  <a:close/>
                  <a:moveTo>
                    <a:pt x="232" y="1"/>
                  </a:moveTo>
                  <a:cubicBezTo>
                    <a:pt x="101" y="1"/>
                    <a:pt x="0" y="124"/>
                    <a:pt x="0" y="348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70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32" y="1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8799588" y="2459393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8791361" y="260270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9"/>
                  </a:moveTo>
                  <a:cubicBezTo>
                    <a:pt x="316" y="69"/>
                    <a:pt x="363" y="170"/>
                    <a:pt x="363" y="339"/>
                  </a:cubicBezTo>
                  <a:cubicBezTo>
                    <a:pt x="363" y="509"/>
                    <a:pt x="316" y="609"/>
                    <a:pt x="224" y="609"/>
                  </a:cubicBezTo>
                  <a:cubicBezTo>
                    <a:pt x="147" y="609"/>
                    <a:pt x="93" y="516"/>
                    <a:pt x="93" y="347"/>
                  </a:cubicBezTo>
                  <a:cubicBezTo>
                    <a:pt x="93" y="170"/>
                    <a:pt x="147" y="69"/>
                    <a:pt x="224" y="69"/>
                  </a:cubicBezTo>
                  <a:close/>
                  <a:moveTo>
                    <a:pt x="232" y="0"/>
                  </a:moveTo>
                  <a:cubicBezTo>
                    <a:pt x="101" y="0"/>
                    <a:pt x="0" y="123"/>
                    <a:pt x="0" y="347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70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32" y="0"/>
                  </a:cubicBez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8799588" y="2748758"/>
              <a:ext cx="26826" cy="78094"/>
            </a:xfrm>
            <a:custGeom>
              <a:avLst/>
              <a:gdLst/>
              <a:ahLst/>
              <a:cxnLst/>
              <a:rect l="l" t="t" r="r" b="b"/>
              <a:pathLst>
                <a:path w="225" h="655" extrusionOk="0">
                  <a:moveTo>
                    <a:pt x="147" y="0"/>
                  </a:moveTo>
                  <a:lnTo>
                    <a:pt x="1" y="77"/>
                  </a:lnTo>
                  <a:lnTo>
                    <a:pt x="24" y="146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41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42945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42945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42945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42945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34718" y="57702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7"/>
                    <a:pt x="93" y="347"/>
                  </a:cubicBezTo>
                  <a:cubicBezTo>
                    <a:pt x="93" y="163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34718" y="722248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42945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34718" y="1010660"/>
              <a:ext cx="53295" cy="81909"/>
            </a:xfrm>
            <a:custGeom>
              <a:avLst/>
              <a:gdLst/>
              <a:ahLst/>
              <a:cxnLst/>
              <a:rect l="l" t="t" r="r" b="b"/>
              <a:pathLst>
                <a:path w="447" h="687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9"/>
                  </a:cubicBezTo>
                  <a:cubicBezTo>
                    <a:pt x="362" y="509"/>
                    <a:pt x="316" y="617"/>
                    <a:pt x="224" y="617"/>
                  </a:cubicBezTo>
                  <a:cubicBezTo>
                    <a:pt x="146" y="617"/>
                    <a:pt x="93" y="517"/>
                    <a:pt x="93" y="347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4"/>
                    <a:pt x="0" y="347"/>
                  </a:cubicBezTo>
                  <a:cubicBezTo>
                    <a:pt x="8" y="563"/>
                    <a:pt x="93" y="686"/>
                    <a:pt x="224" y="686"/>
                  </a:cubicBezTo>
                  <a:cubicBezTo>
                    <a:pt x="362" y="686"/>
                    <a:pt x="447" y="563"/>
                    <a:pt x="447" y="339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42945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34718" y="130097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42945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34718" y="159034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42945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34718" y="187970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42945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42945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16" y="147"/>
                  </a:lnTo>
                  <a:lnTo>
                    <a:pt x="131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34718" y="231322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34718" y="2458439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42945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34718" y="2747804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42945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42945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34718" y="3181315"/>
              <a:ext cx="53295" cy="81075"/>
            </a:xfrm>
            <a:custGeom>
              <a:avLst/>
              <a:gdLst/>
              <a:ahLst/>
              <a:cxnLst/>
              <a:rect l="l" t="t" r="r" b="b"/>
              <a:pathLst>
                <a:path w="447" h="680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10"/>
                    <a:pt x="316" y="610"/>
                    <a:pt x="224" y="610"/>
                  </a:cubicBezTo>
                  <a:cubicBezTo>
                    <a:pt x="146" y="610"/>
                    <a:pt x="93" y="517"/>
                    <a:pt x="93" y="348"/>
                  </a:cubicBezTo>
                  <a:cubicBezTo>
                    <a:pt x="93" y="170"/>
                    <a:pt x="146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0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34718" y="332653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32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09"/>
                    <a:pt x="93" y="339"/>
                  </a:cubicBezTo>
                  <a:cubicBezTo>
                    <a:pt x="93" y="162"/>
                    <a:pt x="146" y="70"/>
                    <a:pt x="224" y="70"/>
                  </a:cubicBezTo>
                  <a:close/>
                  <a:moveTo>
                    <a:pt x="231" y="0"/>
                  </a:moveTo>
                  <a:cubicBezTo>
                    <a:pt x="100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2"/>
                  </a:cubicBezTo>
                  <a:cubicBezTo>
                    <a:pt x="447" y="124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34718" y="347080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2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42945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42945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39"/>
                  </a:lnTo>
                  <a:lnTo>
                    <a:pt x="131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42945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6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34718" y="404953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62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42945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34718" y="4338895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42945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34718" y="4628260"/>
              <a:ext cx="53295" cy="80955"/>
            </a:xfrm>
            <a:custGeom>
              <a:avLst/>
              <a:gdLst/>
              <a:ahLst/>
              <a:cxnLst/>
              <a:rect l="l" t="t" r="r" b="b"/>
              <a:pathLst>
                <a:path w="447" h="679" extrusionOk="0">
                  <a:moveTo>
                    <a:pt x="224" y="69"/>
                  </a:moveTo>
                  <a:cubicBezTo>
                    <a:pt x="316" y="69"/>
                    <a:pt x="362" y="170"/>
                    <a:pt x="362" y="339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6" y="609"/>
                    <a:pt x="93" y="516"/>
                    <a:pt x="93" y="347"/>
                  </a:cubicBezTo>
                  <a:cubicBezTo>
                    <a:pt x="93" y="170"/>
                    <a:pt x="146" y="69"/>
                    <a:pt x="224" y="69"/>
                  </a:cubicBezTo>
                  <a:close/>
                  <a:moveTo>
                    <a:pt x="231" y="0"/>
                  </a:moveTo>
                  <a:cubicBezTo>
                    <a:pt x="100" y="0"/>
                    <a:pt x="0" y="123"/>
                    <a:pt x="0" y="339"/>
                  </a:cubicBezTo>
                  <a:cubicBezTo>
                    <a:pt x="8" y="563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42945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16" y="147"/>
                  </a:lnTo>
                  <a:lnTo>
                    <a:pt x="131" y="85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308286" y="206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308286" y="144353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308286" y="288618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308286" y="433718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300060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24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47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1" y="124"/>
                    <a:pt x="1" y="340"/>
                  </a:cubicBezTo>
                  <a:cubicBezTo>
                    <a:pt x="1" y="563"/>
                    <a:pt x="85" y="679"/>
                    <a:pt x="216" y="679"/>
                  </a:cubicBezTo>
                  <a:cubicBezTo>
                    <a:pt x="363" y="679"/>
                    <a:pt x="447" y="556"/>
                    <a:pt x="447" y="332"/>
                  </a:cubicBezTo>
                  <a:cubicBezTo>
                    <a:pt x="447" y="124"/>
                    <a:pt x="363" y="1"/>
                    <a:pt x="224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300060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308286" y="86830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300060" y="1010660"/>
              <a:ext cx="53414" cy="81909"/>
            </a:xfrm>
            <a:custGeom>
              <a:avLst/>
              <a:gdLst/>
              <a:ahLst/>
              <a:cxnLst/>
              <a:rect l="l" t="t" r="r" b="b"/>
              <a:pathLst>
                <a:path w="448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24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24"/>
                    <a:pt x="1" y="347"/>
                  </a:cubicBezTo>
                  <a:cubicBezTo>
                    <a:pt x="1" y="563"/>
                    <a:pt x="85" y="686"/>
                    <a:pt x="216" y="686"/>
                  </a:cubicBezTo>
                  <a:cubicBezTo>
                    <a:pt x="363" y="686"/>
                    <a:pt x="447" y="563"/>
                    <a:pt x="447" y="339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308286" y="1156713"/>
              <a:ext cx="25872" cy="79167"/>
            </a:xfrm>
            <a:custGeom>
              <a:avLst/>
              <a:gdLst/>
              <a:ahLst/>
              <a:cxnLst/>
              <a:rect l="l" t="t" r="r" b="b"/>
              <a:pathLst>
                <a:path w="217" h="664" extrusionOk="0">
                  <a:moveTo>
                    <a:pt x="140" y="1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2" y="663"/>
                  </a:lnTo>
                  <a:lnTo>
                    <a:pt x="217" y="663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300060" y="130097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1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308286" y="144703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300060" y="1590344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3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308286" y="1736397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300060" y="187970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24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47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1" y="116"/>
                    <a:pt x="1" y="339"/>
                  </a:cubicBezTo>
                  <a:cubicBezTo>
                    <a:pt x="1" y="555"/>
                    <a:pt x="85" y="678"/>
                    <a:pt x="216" y="678"/>
                  </a:cubicBezTo>
                  <a:cubicBezTo>
                    <a:pt x="363" y="678"/>
                    <a:pt x="447" y="555"/>
                    <a:pt x="447" y="332"/>
                  </a:cubicBezTo>
                  <a:cubicBezTo>
                    <a:pt x="447" y="124"/>
                    <a:pt x="363" y="0"/>
                    <a:pt x="224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308286" y="2025762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2" y="655"/>
                  </a:lnTo>
                  <a:lnTo>
                    <a:pt x="217" y="655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308286" y="2169909"/>
              <a:ext cx="25872" cy="78213"/>
            </a:xfrm>
            <a:custGeom>
              <a:avLst/>
              <a:gdLst/>
              <a:ahLst/>
              <a:cxnLst/>
              <a:rect l="l" t="t" r="r" b="b"/>
              <a:pathLst>
                <a:path w="217" h="656" extrusionOk="0">
                  <a:moveTo>
                    <a:pt x="140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2" y="656"/>
                  </a:lnTo>
                  <a:lnTo>
                    <a:pt x="217" y="656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839090" y="206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839090" y="144353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0"/>
            <p:cNvSpPr/>
            <p:nvPr/>
          </p:nvSpPr>
          <p:spPr>
            <a:xfrm>
              <a:off x="839090" y="288618"/>
              <a:ext cx="26826" cy="79167"/>
            </a:xfrm>
            <a:custGeom>
              <a:avLst/>
              <a:gdLst/>
              <a:ahLst/>
              <a:cxnLst/>
              <a:rect l="l" t="t" r="r" b="b"/>
              <a:pathLst>
                <a:path w="225" h="664" extrusionOk="0">
                  <a:moveTo>
                    <a:pt x="147" y="0"/>
                  </a:moveTo>
                  <a:lnTo>
                    <a:pt x="1" y="85"/>
                  </a:lnTo>
                  <a:lnTo>
                    <a:pt x="16" y="147"/>
                  </a:lnTo>
                  <a:lnTo>
                    <a:pt x="132" y="85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0"/>
            <p:cNvSpPr/>
            <p:nvPr/>
          </p:nvSpPr>
          <p:spPr>
            <a:xfrm>
              <a:off x="839090" y="433718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1"/>
                  </a:moveTo>
                  <a:lnTo>
                    <a:pt x="1" y="78"/>
                  </a:lnTo>
                  <a:lnTo>
                    <a:pt x="16" y="147"/>
                  </a:lnTo>
                  <a:lnTo>
                    <a:pt x="132" y="86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830863" y="577029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70"/>
                  </a:moveTo>
                  <a:cubicBezTo>
                    <a:pt x="316" y="70"/>
                    <a:pt x="362" y="170"/>
                    <a:pt x="362" y="340"/>
                  </a:cubicBezTo>
                  <a:cubicBezTo>
                    <a:pt x="362" y="509"/>
                    <a:pt x="316" y="609"/>
                    <a:pt x="224" y="609"/>
                  </a:cubicBezTo>
                  <a:cubicBezTo>
                    <a:pt x="147" y="609"/>
                    <a:pt x="93" y="517"/>
                    <a:pt x="93" y="347"/>
                  </a:cubicBezTo>
                  <a:cubicBezTo>
                    <a:pt x="93" y="163"/>
                    <a:pt x="147" y="70"/>
                    <a:pt x="224" y="70"/>
                  </a:cubicBezTo>
                  <a:close/>
                  <a:moveTo>
                    <a:pt x="231" y="1"/>
                  </a:moveTo>
                  <a:cubicBezTo>
                    <a:pt x="101" y="1"/>
                    <a:pt x="0" y="124"/>
                    <a:pt x="0" y="340"/>
                  </a:cubicBezTo>
                  <a:cubicBezTo>
                    <a:pt x="8" y="563"/>
                    <a:pt x="93" y="679"/>
                    <a:pt x="224" y="679"/>
                  </a:cubicBezTo>
                  <a:cubicBezTo>
                    <a:pt x="362" y="679"/>
                    <a:pt x="447" y="556"/>
                    <a:pt x="447" y="332"/>
                  </a:cubicBezTo>
                  <a:cubicBezTo>
                    <a:pt x="447" y="124"/>
                    <a:pt x="362" y="1"/>
                    <a:pt x="231" y="1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830863" y="722248"/>
              <a:ext cx="53414" cy="80955"/>
            </a:xfrm>
            <a:custGeom>
              <a:avLst/>
              <a:gdLst/>
              <a:ahLst/>
              <a:cxnLst/>
              <a:rect l="l" t="t" r="r" b="b"/>
              <a:pathLst>
                <a:path w="448" h="679" extrusionOk="0">
                  <a:moveTo>
                    <a:pt x="224" y="62"/>
                  </a:moveTo>
                  <a:cubicBezTo>
                    <a:pt x="316" y="62"/>
                    <a:pt x="362" y="162"/>
                    <a:pt x="362" y="331"/>
                  </a:cubicBezTo>
                  <a:cubicBezTo>
                    <a:pt x="362" y="501"/>
                    <a:pt x="316" y="609"/>
                    <a:pt x="224" y="609"/>
                  </a:cubicBezTo>
                  <a:cubicBezTo>
                    <a:pt x="147" y="609"/>
                    <a:pt x="93" y="509"/>
                    <a:pt x="93" y="339"/>
                  </a:cubicBezTo>
                  <a:cubicBezTo>
                    <a:pt x="93" y="162"/>
                    <a:pt x="147" y="62"/>
                    <a:pt x="224" y="62"/>
                  </a:cubicBezTo>
                  <a:close/>
                  <a:moveTo>
                    <a:pt x="231" y="0"/>
                  </a:moveTo>
                  <a:cubicBezTo>
                    <a:pt x="101" y="0"/>
                    <a:pt x="0" y="116"/>
                    <a:pt x="0" y="339"/>
                  </a:cubicBezTo>
                  <a:cubicBezTo>
                    <a:pt x="8" y="555"/>
                    <a:pt x="93" y="678"/>
                    <a:pt x="224" y="678"/>
                  </a:cubicBezTo>
                  <a:cubicBezTo>
                    <a:pt x="362" y="678"/>
                    <a:pt x="447" y="555"/>
                    <a:pt x="447" y="331"/>
                  </a:cubicBezTo>
                  <a:cubicBezTo>
                    <a:pt x="447" y="123"/>
                    <a:pt x="362" y="0"/>
                    <a:pt x="231" y="0"/>
                  </a:cubicBez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839090" y="868302"/>
              <a:ext cx="26826" cy="78213"/>
            </a:xfrm>
            <a:custGeom>
              <a:avLst/>
              <a:gdLst/>
              <a:ahLst/>
              <a:cxnLst/>
              <a:rect l="l" t="t" r="r" b="b"/>
              <a:pathLst>
                <a:path w="225" h="656" extrusionOk="0">
                  <a:moveTo>
                    <a:pt x="147" y="0"/>
                  </a:moveTo>
                  <a:lnTo>
                    <a:pt x="1" y="77"/>
                  </a:lnTo>
                  <a:lnTo>
                    <a:pt x="16" y="139"/>
                  </a:lnTo>
                  <a:lnTo>
                    <a:pt x="132" y="77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FE6FF">
                <a:alpha val="722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9064214" y="206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9064214" y="1443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9064214" y="288618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0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9064214" y="43371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9056822" y="57702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7"/>
                    <a:pt x="85" y="347"/>
                  </a:cubicBezTo>
                  <a:cubicBezTo>
                    <a:pt x="85" y="163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9056822" y="722248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9064214" y="86830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9056822" y="1010660"/>
              <a:ext cx="52460" cy="81909"/>
            </a:xfrm>
            <a:custGeom>
              <a:avLst/>
              <a:gdLst/>
              <a:ahLst/>
              <a:cxnLst/>
              <a:rect l="l" t="t" r="r" b="b"/>
              <a:pathLst>
                <a:path w="440" h="687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9"/>
                  </a:cubicBezTo>
                  <a:cubicBezTo>
                    <a:pt x="355" y="509"/>
                    <a:pt x="309" y="617"/>
                    <a:pt x="216" y="617"/>
                  </a:cubicBezTo>
                  <a:cubicBezTo>
                    <a:pt x="139" y="617"/>
                    <a:pt x="85" y="517"/>
                    <a:pt x="85" y="347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24"/>
                    <a:pt x="0" y="347"/>
                  </a:cubicBezTo>
                  <a:cubicBezTo>
                    <a:pt x="0" y="563"/>
                    <a:pt x="85" y="686"/>
                    <a:pt x="216" y="686"/>
                  </a:cubicBezTo>
                  <a:cubicBezTo>
                    <a:pt x="363" y="686"/>
                    <a:pt x="440" y="563"/>
                    <a:pt x="440" y="339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9064214" y="1156713"/>
              <a:ext cx="26707" cy="79167"/>
            </a:xfrm>
            <a:custGeom>
              <a:avLst/>
              <a:gdLst/>
              <a:ahLst/>
              <a:cxnLst/>
              <a:rect l="l" t="t" r="r" b="b"/>
              <a:pathLst>
                <a:path w="224" h="664" extrusionOk="0">
                  <a:moveTo>
                    <a:pt x="147" y="1"/>
                  </a:moveTo>
                  <a:lnTo>
                    <a:pt x="0" y="85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63"/>
                  </a:lnTo>
                  <a:lnTo>
                    <a:pt x="224" y="6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9056822" y="130097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1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9064214" y="144703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9056822" y="159034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9064214" y="1736397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9056822" y="187970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2"/>
                  </a:moveTo>
                  <a:cubicBezTo>
                    <a:pt x="316" y="62"/>
                    <a:pt x="355" y="162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62"/>
                    <a:pt x="224" y="62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9064214" y="2025762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9064214" y="216990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1"/>
                  </a:moveTo>
                  <a:lnTo>
                    <a:pt x="0" y="78"/>
                  </a:lnTo>
                  <a:lnTo>
                    <a:pt x="23" y="147"/>
                  </a:lnTo>
                  <a:lnTo>
                    <a:pt x="139" y="86"/>
                  </a:lnTo>
                  <a:lnTo>
                    <a:pt x="139" y="656"/>
                  </a:lnTo>
                  <a:lnTo>
                    <a:pt x="224" y="656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9056822" y="231322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09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9056822" y="2458439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9064214" y="260449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9056822" y="2747804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9064214" y="2893858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9064214" y="303812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9056822" y="3181315"/>
              <a:ext cx="52460" cy="81075"/>
            </a:xfrm>
            <a:custGeom>
              <a:avLst/>
              <a:gdLst/>
              <a:ahLst/>
              <a:cxnLst/>
              <a:rect l="l" t="t" r="r" b="b"/>
              <a:pathLst>
                <a:path w="440" h="680" extrusionOk="0">
                  <a:moveTo>
                    <a:pt x="224" y="70"/>
                  </a:moveTo>
                  <a:cubicBezTo>
                    <a:pt x="316" y="70"/>
                    <a:pt x="355" y="170"/>
                    <a:pt x="355" y="340"/>
                  </a:cubicBezTo>
                  <a:cubicBezTo>
                    <a:pt x="355" y="510"/>
                    <a:pt x="309" y="610"/>
                    <a:pt x="216" y="610"/>
                  </a:cubicBezTo>
                  <a:cubicBezTo>
                    <a:pt x="139" y="610"/>
                    <a:pt x="85" y="517"/>
                    <a:pt x="85" y="348"/>
                  </a:cubicBezTo>
                  <a:cubicBezTo>
                    <a:pt x="85" y="170"/>
                    <a:pt x="139" y="70"/>
                    <a:pt x="224" y="70"/>
                  </a:cubicBezTo>
                  <a:close/>
                  <a:moveTo>
                    <a:pt x="224" y="1"/>
                  </a:moveTo>
                  <a:cubicBezTo>
                    <a:pt x="93" y="1"/>
                    <a:pt x="0" y="124"/>
                    <a:pt x="0" y="340"/>
                  </a:cubicBezTo>
                  <a:cubicBezTo>
                    <a:pt x="0" y="563"/>
                    <a:pt x="85" y="679"/>
                    <a:pt x="216" y="679"/>
                  </a:cubicBezTo>
                  <a:cubicBezTo>
                    <a:pt x="363" y="679"/>
                    <a:pt x="440" y="556"/>
                    <a:pt x="440" y="332"/>
                  </a:cubicBezTo>
                  <a:cubicBezTo>
                    <a:pt x="440" y="124"/>
                    <a:pt x="355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9056822" y="332653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70"/>
                  </a:moveTo>
                  <a:cubicBezTo>
                    <a:pt x="316" y="70"/>
                    <a:pt x="355" y="170"/>
                    <a:pt x="355" y="332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09"/>
                    <a:pt x="85" y="339"/>
                  </a:cubicBezTo>
                  <a:cubicBezTo>
                    <a:pt x="85" y="162"/>
                    <a:pt x="139" y="70"/>
                    <a:pt x="224" y="70"/>
                  </a:cubicBezTo>
                  <a:close/>
                  <a:moveTo>
                    <a:pt x="224" y="0"/>
                  </a:moveTo>
                  <a:cubicBezTo>
                    <a:pt x="93" y="0"/>
                    <a:pt x="0" y="116"/>
                    <a:pt x="0" y="339"/>
                  </a:cubicBezTo>
                  <a:cubicBezTo>
                    <a:pt x="0" y="555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2"/>
                  </a:cubicBezTo>
                  <a:cubicBezTo>
                    <a:pt x="440" y="124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9056822" y="347080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1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2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9064214" y="3616853"/>
              <a:ext cx="26707" cy="78094"/>
            </a:xfrm>
            <a:custGeom>
              <a:avLst/>
              <a:gdLst/>
              <a:ahLst/>
              <a:cxnLst/>
              <a:rect l="l" t="t" r="r" b="b"/>
              <a:pathLst>
                <a:path w="224" h="655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9064214" y="3761953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39"/>
                  </a:lnTo>
                  <a:lnTo>
                    <a:pt x="139" y="77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9064214" y="390621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6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9056822" y="404953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62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9064214" y="419558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9056822" y="4338895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9064214" y="4484949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9056822" y="4628260"/>
              <a:ext cx="52460" cy="80955"/>
            </a:xfrm>
            <a:custGeom>
              <a:avLst/>
              <a:gdLst/>
              <a:ahLst/>
              <a:cxnLst/>
              <a:rect l="l" t="t" r="r" b="b"/>
              <a:pathLst>
                <a:path w="440" h="679" extrusionOk="0">
                  <a:moveTo>
                    <a:pt x="224" y="69"/>
                  </a:moveTo>
                  <a:cubicBezTo>
                    <a:pt x="316" y="69"/>
                    <a:pt x="355" y="170"/>
                    <a:pt x="355" y="339"/>
                  </a:cubicBezTo>
                  <a:cubicBezTo>
                    <a:pt x="355" y="509"/>
                    <a:pt x="309" y="609"/>
                    <a:pt x="216" y="609"/>
                  </a:cubicBezTo>
                  <a:cubicBezTo>
                    <a:pt x="139" y="609"/>
                    <a:pt x="85" y="516"/>
                    <a:pt x="85" y="347"/>
                  </a:cubicBezTo>
                  <a:cubicBezTo>
                    <a:pt x="85" y="170"/>
                    <a:pt x="139" y="69"/>
                    <a:pt x="224" y="69"/>
                  </a:cubicBezTo>
                  <a:close/>
                  <a:moveTo>
                    <a:pt x="224" y="0"/>
                  </a:moveTo>
                  <a:cubicBezTo>
                    <a:pt x="93" y="0"/>
                    <a:pt x="0" y="123"/>
                    <a:pt x="0" y="339"/>
                  </a:cubicBezTo>
                  <a:cubicBezTo>
                    <a:pt x="0" y="563"/>
                    <a:pt x="85" y="678"/>
                    <a:pt x="216" y="678"/>
                  </a:cubicBezTo>
                  <a:cubicBezTo>
                    <a:pt x="363" y="678"/>
                    <a:pt x="440" y="555"/>
                    <a:pt x="440" y="331"/>
                  </a:cubicBezTo>
                  <a:cubicBezTo>
                    <a:pt x="440" y="123"/>
                    <a:pt x="355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9064214" y="4774314"/>
              <a:ext cx="26707" cy="78213"/>
            </a:xfrm>
            <a:custGeom>
              <a:avLst/>
              <a:gdLst/>
              <a:ahLst/>
              <a:cxnLst/>
              <a:rect l="l" t="t" r="r" b="b"/>
              <a:pathLst>
                <a:path w="224" h="656" extrusionOk="0">
                  <a:moveTo>
                    <a:pt x="147" y="0"/>
                  </a:moveTo>
                  <a:lnTo>
                    <a:pt x="0" y="77"/>
                  </a:lnTo>
                  <a:lnTo>
                    <a:pt x="23" y="147"/>
                  </a:lnTo>
                  <a:lnTo>
                    <a:pt x="139" y="85"/>
                  </a:lnTo>
                  <a:lnTo>
                    <a:pt x="139" y="655"/>
                  </a:lnTo>
                  <a:lnTo>
                    <a:pt x="224" y="655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ubik Glitch"/>
              <a:buNone/>
              <a:defRPr sz="3200">
                <a:solidFill>
                  <a:schemeClr val="dk1"/>
                </a:solidFill>
                <a:latin typeface="Rubik Glitch"/>
                <a:ea typeface="Rubik Glitch"/>
                <a:cs typeface="Rubik Glitch"/>
                <a:sym typeface="Rubik Glit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576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3" name="Google Shape;9513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ubik Glitch"/>
              <a:buNone/>
              <a:defRPr sz="3200" b="0" i="0" u="none" strike="noStrike" cap="none">
                <a:solidFill>
                  <a:schemeClr val="dk1"/>
                </a:solidFill>
                <a:latin typeface="Rubik Glitch"/>
                <a:ea typeface="Rubik Glitch"/>
                <a:cs typeface="Rubik Glitch"/>
                <a:sym typeface="Rubik Glit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 b="0" i="0" u="none" strike="noStrike" cap="non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>
            <a:endParaRPr/>
          </a:p>
        </p:txBody>
      </p:sp>
      <p:sp>
        <p:nvSpPr>
          <p:cNvPr id="9514" name="Google Shape;9514;p32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●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○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■"/>
              <a:defRPr sz="15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3" r:id="rId5"/>
    <p:sldLayoutId id="2147483684" r:id="rId6"/>
    <p:sldLayoutId id="214748371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57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svg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0.png"/><Relationship Id="rId5" Type="http://schemas.openxmlformats.org/officeDocument/2006/relationships/image" Target="../media/image29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3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1.xml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8" name="Google Shape;21008;p72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822700" y="539500"/>
            <a:ext cx="7498598" cy="460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09" name="Google Shape;21009;p72"/>
          <p:cNvSpPr txBox="1">
            <a:spLocks noGrp="1"/>
          </p:cNvSpPr>
          <p:nvPr>
            <p:ph type="ctrTitle"/>
          </p:nvPr>
        </p:nvSpPr>
        <p:spPr>
          <a:xfrm>
            <a:off x="733975" y="877427"/>
            <a:ext cx="7676100" cy="18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 WEBSITE IDENTIFICATION</a:t>
            </a:r>
            <a:endParaRPr/>
          </a:p>
        </p:txBody>
      </p:sp>
      <p:sp>
        <p:nvSpPr>
          <p:cNvPr id="21010" name="Google Shape;21010;p72"/>
          <p:cNvSpPr txBox="1">
            <a:spLocks noGrp="1"/>
          </p:cNvSpPr>
          <p:nvPr>
            <p:ph type="subTitle" idx="1"/>
          </p:nvPr>
        </p:nvSpPr>
        <p:spPr>
          <a:xfrm>
            <a:off x="1400550" y="3455474"/>
            <a:ext cx="6342900" cy="1116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BEAMING TEAM - STOR 565 SPRING 2024</a:t>
            </a:r>
          </a:p>
          <a:p>
            <a:r>
              <a:rPr lang="en-US"/>
              <a:t>Ishmael Benjamin Torres Aguilar, Izzet Egemen Elver, </a:t>
            </a:r>
          </a:p>
          <a:p>
            <a:r>
              <a:rPr lang="en-US"/>
              <a:t>Dilay Ozkan, Malavika Mampally, Trung Nghia Nguyen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1" name="Google Shape;21011;p72"/>
          <p:cNvSpPr txBox="1"/>
          <p:nvPr/>
        </p:nvSpPr>
        <p:spPr>
          <a:xfrm>
            <a:off x="472825" y="2614527"/>
            <a:ext cx="8198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USING MACHINE LEARNING</a:t>
            </a:r>
            <a:endParaRPr sz="3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00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8" dur="1000" fill="hold"/>
                                        <p:tgtEl>
                                          <p:spTgt spid="210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09" grpId="0"/>
      <p:bldP spid="210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8" name="Google Shape;30578;p111"/>
          <p:cNvSpPr txBox="1">
            <a:spLocks noGrp="1"/>
          </p:cNvSpPr>
          <p:nvPr>
            <p:ph type="subTitle" idx="2"/>
          </p:nvPr>
        </p:nvSpPr>
        <p:spPr>
          <a:xfrm>
            <a:off x="1616577" y="627175"/>
            <a:ext cx="66384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and t-SNE were carried out to inspect how distinct the classes appear to be.</a:t>
            </a:r>
            <a:endParaRPr/>
          </a:p>
        </p:txBody>
      </p:sp>
      <p:sp>
        <p:nvSpPr>
          <p:cNvPr id="30579" name="Google Shape;30579;p111"/>
          <p:cNvSpPr txBox="1">
            <a:spLocks noGrp="1"/>
          </p:cNvSpPr>
          <p:nvPr>
            <p:ph type="subTitle" idx="1"/>
          </p:nvPr>
        </p:nvSpPr>
        <p:spPr>
          <a:xfrm>
            <a:off x="1616564" y="248652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30580" name="Google Shape;30580;p111"/>
          <p:cNvSpPr/>
          <p:nvPr/>
        </p:nvSpPr>
        <p:spPr>
          <a:xfrm>
            <a:off x="778336" y="334764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81" name="Google Shape;3058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50" y="1508539"/>
            <a:ext cx="3010470" cy="262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82" name="Google Shape;30582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420" y="1508550"/>
            <a:ext cx="3013981" cy="26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83" name="Google Shape;30583;p111"/>
          <p:cNvSpPr txBox="1"/>
          <p:nvPr/>
        </p:nvSpPr>
        <p:spPr>
          <a:xfrm>
            <a:off x="1229675" y="4288775"/>
            <a:ext cx="68187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Slight separation of classes observed with no clear distinction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ubik"/>
              <a:buChar char="-"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52 components were required to explain 90% variance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0584" name="Google Shape;30584;p111"/>
          <p:cNvGrpSpPr/>
          <p:nvPr/>
        </p:nvGrpSpPr>
        <p:grpSpPr>
          <a:xfrm>
            <a:off x="879612" y="490580"/>
            <a:ext cx="604721" cy="495691"/>
            <a:chOff x="634175" y="2986275"/>
            <a:chExt cx="3147949" cy="1458344"/>
          </a:xfrm>
        </p:grpSpPr>
        <p:cxnSp>
          <p:nvCxnSpPr>
            <p:cNvPr id="30585" name="Google Shape;30585;p111"/>
            <p:cNvCxnSpPr>
              <a:stCxn id="30586" idx="4"/>
              <a:endCxn id="30587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88" name="Google Shape;30588;p111"/>
            <p:cNvCxnSpPr>
              <a:stCxn id="30587" idx="0"/>
              <a:endCxn id="3058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90" name="Google Shape;30590;p111"/>
            <p:cNvCxnSpPr>
              <a:stCxn id="30589" idx="4"/>
              <a:endCxn id="3059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92" name="Google Shape;30592;p111"/>
            <p:cNvCxnSpPr>
              <a:stCxn id="30591" idx="0"/>
              <a:endCxn id="30593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593" name="Google Shape;30593;p11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9" name="Google Shape;30589;p11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6" name="Google Shape;30586;p11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1" name="Google Shape;30591;p11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7" name="Google Shape;30587;p11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94" name="Google Shape;30594;p111"/>
          <p:cNvGrpSpPr/>
          <p:nvPr/>
        </p:nvGrpSpPr>
        <p:grpSpPr>
          <a:xfrm>
            <a:off x="899562" y="490580"/>
            <a:ext cx="604721" cy="495691"/>
            <a:chOff x="634175" y="2986275"/>
            <a:chExt cx="3147949" cy="1458344"/>
          </a:xfrm>
        </p:grpSpPr>
        <p:cxnSp>
          <p:nvCxnSpPr>
            <p:cNvPr id="30595" name="Google Shape;30595;p111"/>
            <p:cNvCxnSpPr>
              <a:stCxn id="30596" idx="4"/>
              <a:endCxn id="30597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98" name="Google Shape;30598;p111"/>
            <p:cNvCxnSpPr>
              <a:stCxn id="30597" idx="0"/>
              <a:endCxn id="30599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00" name="Google Shape;30600;p111"/>
            <p:cNvCxnSpPr>
              <a:stCxn id="30599" idx="4"/>
              <a:endCxn id="30601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02" name="Google Shape;30602;p111"/>
            <p:cNvCxnSpPr>
              <a:stCxn id="30601" idx="0"/>
              <a:endCxn id="30603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03" name="Google Shape;30603;p111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9" name="Google Shape;30599;p111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6" name="Google Shape;30596;p111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1" name="Google Shape;30601;p111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7" name="Google Shape;30597;p111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604" name="Google Shape;30604;p111"/>
          <p:cNvSpPr/>
          <p:nvPr/>
        </p:nvSpPr>
        <p:spPr>
          <a:xfrm>
            <a:off x="615150" y="1361288"/>
            <a:ext cx="7737900" cy="29274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05" name="Google Shape;30605;p111"/>
          <p:cNvSpPr txBox="1"/>
          <p:nvPr/>
        </p:nvSpPr>
        <p:spPr>
          <a:xfrm>
            <a:off x="551675" y="3754300"/>
            <a:ext cx="959400" cy="4011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First</a:t>
            </a:r>
            <a:r>
              <a:rPr lang="en" sz="13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0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2 P.C.S</a:t>
            </a:r>
            <a:endParaRPr sz="1300"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06" name="Google Shape;30606;p111"/>
          <p:cNvSpPr txBox="1"/>
          <p:nvPr/>
        </p:nvSpPr>
        <p:spPr>
          <a:xfrm>
            <a:off x="7552975" y="3135675"/>
            <a:ext cx="1083000" cy="4956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t-SNE with perplexity = 3</a:t>
            </a:r>
            <a:endParaRPr sz="1000" b="1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1" name="Google Shape;30611;p112"/>
          <p:cNvSpPr txBox="1">
            <a:spLocks noGrp="1"/>
          </p:cNvSpPr>
          <p:nvPr>
            <p:ph type="subTitle" idx="2"/>
          </p:nvPr>
        </p:nvSpPr>
        <p:spPr>
          <a:xfrm>
            <a:off x="1692775" y="550975"/>
            <a:ext cx="65562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Presence of 80+ variables made it difficult to visualise all of the correlations and make a judgement.</a:t>
            </a:r>
            <a:endParaRPr dirty="0"/>
          </a:p>
        </p:txBody>
      </p:sp>
      <p:sp>
        <p:nvSpPr>
          <p:cNvPr id="30612" name="Google Shape;30612;p112"/>
          <p:cNvSpPr txBox="1">
            <a:spLocks noGrp="1"/>
          </p:cNvSpPr>
          <p:nvPr>
            <p:ph type="subTitle" idx="1"/>
          </p:nvPr>
        </p:nvSpPr>
        <p:spPr>
          <a:xfrm>
            <a:off x="1692764" y="248652"/>
            <a:ext cx="54537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among variables</a:t>
            </a:r>
            <a:endParaRPr/>
          </a:p>
        </p:txBody>
      </p:sp>
      <p:sp>
        <p:nvSpPr>
          <p:cNvPr id="30613" name="Google Shape;30613;p112"/>
          <p:cNvSpPr/>
          <p:nvPr/>
        </p:nvSpPr>
        <p:spPr>
          <a:xfrm>
            <a:off x="800349" y="415114"/>
            <a:ext cx="807300" cy="8073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4" name="Google Shape;30614;p112"/>
          <p:cNvSpPr txBox="1"/>
          <p:nvPr/>
        </p:nvSpPr>
        <p:spPr>
          <a:xfrm>
            <a:off x="812075" y="4212575"/>
            <a:ext cx="78216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But the </a:t>
            </a:r>
            <a:r>
              <a:rPr lang="en" sz="15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white grid lines </a:t>
            </a:r>
            <a:r>
              <a:rPr lang="en" sz="15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indicate the presence of constant columns or variables with 0 variance.  </a:t>
            </a:r>
            <a:r>
              <a:rPr lang="en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THESE VARIABLES ARE QUICKEST DETECTORS OF LEGITIMATE WEBSITES!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For eg. nb_stars and nb_dollars</a:t>
            </a:r>
            <a:endParaRPr b="1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615" name="Google Shape;30615;p112"/>
          <p:cNvPicPr preferRelativeResize="0"/>
          <p:nvPr/>
        </p:nvPicPr>
        <p:blipFill rotWithShape="1">
          <a:blip r:embed="rId3">
            <a:alphaModFix/>
          </a:blip>
          <a:srcRect l="35454" t="2711" r="5356" b="36898"/>
          <a:stretch/>
        </p:blipFill>
        <p:spPr>
          <a:xfrm>
            <a:off x="1393325" y="1508925"/>
            <a:ext cx="2701200" cy="2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16" name="Google Shape;30616;p112"/>
          <p:cNvPicPr preferRelativeResize="0"/>
          <p:nvPr/>
        </p:nvPicPr>
        <p:blipFill rotWithShape="1">
          <a:blip r:embed="rId4">
            <a:alphaModFix/>
          </a:blip>
          <a:srcRect l="33037" t="5969" r="9266" b="35162"/>
          <a:stretch/>
        </p:blipFill>
        <p:spPr>
          <a:xfrm>
            <a:off x="4977350" y="1490750"/>
            <a:ext cx="2701200" cy="27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17" name="Google Shape;30617;p112"/>
          <p:cNvSpPr txBox="1"/>
          <p:nvPr/>
        </p:nvSpPr>
        <p:spPr>
          <a:xfrm rot="-5400000">
            <a:off x="4196400" y="2390025"/>
            <a:ext cx="1360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LEGITIMATE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18" name="Google Shape;30618;p112"/>
          <p:cNvSpPr txBox="1"/>
          <p:nvPr/>
        </p:nvSpPr>
        <p:spPr>
          <a:xfrm rot="-5400000">
            <a:off x="594725" y="2446813"/>
            <a:ext cx="1360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PHISHING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0619" name="Google Shape;30619;p112"/>
          <p:cNvGrpSpPr/>
          <p:nvPr/>
        </p:nvGrpSpPr>
        <p:grpSpPr>
          <a:xfrm>
            <a:off x="830175" y="587234"/>
            <a:ext cx="747631" cy="446470"/>
            <a:chOff x="238125" y="999450"/>
            <a:chExt cx="7140700" cy="3708225"/>
          </a:xfrm>
        </p:grpSpPr>
        <p:sp>
          <p:nvSpPr>
            <p:cNvPr id="30620" name="Google Shape;30620;p112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1" name="Google Shape;30621;p112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2" name="Google Shape;30622;p112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3" name="Google Shape;30623;p112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4" name="Google Shape;30624;p112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5" name="Google Shape;30625;p112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6" name="Google Shape;30626;p112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7" name="Google Shape;30627;p112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8" name="Google Shape;30628;p112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29" name="Google Shape;30629;p112"/>
          <p:cNvGrpSpPr/>
          <p:nvPr/>
        </p:nvGrpSpPr>
        <p:grpSpPr>
          <a:xfrm>
            <a:off x="819800" y="595547"/>
            <a:ext cx="747631" cy="446470"/>
            <a:chOff x="238125" y="999450"/>
            <a:chExt cx="7140700" cy="3708225"/>
          </a:xfrm>
        </p:grpSpPr>
        <p:sp>
          <p:nvSpPr>
            <p:cNvPr id="30630" name="Google Shape;30630;p112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1" name="Google Shape;30631;p112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2" name="Google Shape;30632;p112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3" name="Google Shape;30633;p112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4" name="Google Shape;30634;p112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5" name="Google Shape;30635;p112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6" name="Google Shape;30636;p112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7" name="Google Shape;30637;p112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8" name="Google Shape;30638;p112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39" name="Google Shape;30639;p112"/>
          <p:cNvSpPr/>
          <p:nvPr/>
        </p:nvSpPr>
        <p:spPr>
          <a:xfrm>
            <a:off x="767550" y="1402675"/>
            <a:ext cx="7633800" cy="2880900"/>
          </a:xfrm>
          <a:prstGeom prst="rect">
            <a:avLst/>
          </a:prstGeom>
          <a:solidFill>
            <a:srgbClr val="F2F2F2">
              <a:alpha val="0"/>
            </a:srgbClr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4" name="Google Shape;30644;p113"/>
          <p:cNvSpPr txBox="1">
            <a:spLocks noGrp="1"/>
          </p:cNvSpPr>
          <p:nvPr>
            <p:ph type="subTitle" idx="2"/>
          </p:nvPr>
        </p:nvSpPr>
        <p:spPr>
          <a:xfrm>
            <a:off x="767314" y="59375"/>
            <a:ext cx="54537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EDA Insights..</a:t>
            </a:r>
            <a:endParaRPr sz="2100" b="1"/>
          </a:p>
        </p:txBody>
      </p:sp>
      <p:sp>
        <p:nvSpPr>
          <p:cNvPr id="30645" name="Google Shape;30645;p113"/>
          <p:cNvSpPr/>
          <p:nvPr/>
        </p:nvSpPr>
        <p:spPr>
          <a:xfrm>
            <a:off x="4921250" y="606275"/>
            <a:ext cx="3564300" cy="10953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46" name="Google Shape;30646;p113"/>
          <p:cNvSpPr/>
          <p:nvPr/>
        </p:nvSpPr>
        <p:spPr>
          <a:xfrm>
            <a:off x="6386275" y="1685525"/>
            <a:ext cx="258600" cy="452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47" name="Google Shape;30647;p113"/>
          <p:cNvSpPr/>
          <p:nvPr/>
        </p:nvSpPr>
        <p:spPr>
          <a:xfrm>
            <a:off x="501650" y="3748950"/>
            <a:ext cx="3830100" cy="699300"/>
          </a:xfrm>
          <a:prstGeom prst="rect">
            <a:avLst/>
          </a:prstGeom>
          <a:solidFill>
            <a:srgbClr val="F2F2F2">
              <a:alpha val="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48" name="Google Shape;30648;p113"/>
          <p:cNvSpPr/>
          <p:nvPr/>
        </p:nvSpPr>
        <p:spPr>
          <a:xfrm>
            <a:off x="2045600" y="3424475"/>
            <a:ext cx="258600" cy="394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49" name="Google Shape;30649;p113"/>
          <p:cNvSpPr txBox="1"/>
          <p:nvPr/>
        </p:nvSpPr>
        <p:spPr>
          <a:xfrm>
            <a:off x="583825" y="3811925"/>
            <a:ext cx="3713700" cy="6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Number of digits 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were drastically more in phishing websites.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50" name="Google Shape;30650;p113"/>
          <p:cNvSpPr txBox="1"/>
          <p:nvPr/>
        </p:nvSpPr>
        <p:spPr>
          <a:xfrm>
            <a:off x="4926200" y="606275"/>
            <a:ext cx="3554400" cy="11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Age of the domain </a:t>
            </a:r>
            <a:r>
              <a:rPr lang="en" sz="15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was greater for legitimate websites which suggests that phishing websites are more recently created.</a:t>
            </a:r>
            <a:endParaRPr sz="15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30651" name="Google Shape;30651;p113"/>
          <p:cNvGrpSpPr/>
          <p:nvPr/>
        </p:nvGrpSpPr>
        <p:grpSpPr>
          <a:xfrm>
            <a:off x="4806125" y="2328275"/>
            <a:ext cx="3752850" cy="2406625"/>
            <a:chOff x="4653725" y="2328275"/>
            <a:chExt cx="3752850" cy="2406625"/>
          </a:xfrm>
        </p:grpSpPr>
        <p:pic>
          <p:nvPicPr>
            <p:cNvPr id="30652" name="Google Shape;30652;p113"/>
            <p:cNvPicPr preferRelativeResize="0"/>
            <p:nvPr/>
          </p:nvPicPr>
          <p:blipFill rotWithShape="1">
            <a:blip r:embed="rId3">
              <a:alphaModFix/>
            </a:blip>
            <a:srcRect r="21284"/>
            <a:stretch/>
          </p:blipFill>
          <p:spPr>
            <a:xfrm>
              <a:off x="4653725" y="2328275"/>
              <a:ext cx="3254000" cy="240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53" name="Google Shape;30653;p113"/>
            <p:cNvPicPr preferRelativeResize="0"/>
            <p:nvPr/>
          </p:nvPicPr>
          <p:blipFill rotWithShape="1">
            <a:blip r:embed="rId3">
              <a:alphaModFix/>
            </a:blip>
            <a:srcRect l="86190"/>
            <a:stretch/>
          </p:blipFill>
          <p:spPr>
            <a:xfrm>
              <a:off x="7835700" y="2328275"/>
              <a:ext cx="570875" cy="2406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54" name="Google Shape;30654;p113"/>
          <p:cNvGrpSpPr/>
          <p:nvPr/>
        </p:nvGrpSpPr>
        <p:grpSpPr>
          <a:xfrm>
            <a:off x="550600" y="925775"/>
            <a:ext cx="3688725" cy="2409825"/>
            <a:chOff x="398200" y="925775"/>
            <a:chExt cx="3688725" cy="2409825"/>
          </a:xfrm>
        </p:grpSpPr>
        <p:pic>
          <p:nvPicPr>
            <p:cNvPr id="30655" name="Google Shape;30655;p113"/>
            <p:cNvPicPr preferRelativeResize="0"/>
            <p:nvPr/>
          </p:nvPicPr>
          <p:blipFill rotWithShape="1">
            <a:blip r:embed="rId4">
              <a:alphaModFix/>
            </a:blip>
            <a:srcRect r="22899"/>
            <a:stretch/>
          </p:blipFill>
          <p:spPr>
            <a:xfrm>
              <a:off x="398200" y="925775"/>
              <a:ext cx="3187150" cy="2409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56" name="Google Shape;30656;p113"/>
            <p:cNvPicPr preferRelativeResize="0"/>
            <p:nvPr/>
          </p:nvPicPr>
          <p:blipFill rotWithShape="1">
            <a:blip r:embed="rId4">
              <a:alphaModFix/>
            </a:blip>
            <a:srcRect l="86672"/>
            <a:stretch/>
          </p:blipFill>
          <p:spPr>
            <a:xfrm>
              <a:off x="3535975" y="925775"/>
              <a:ext cx="550950" cy="2409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1" name="Google Shape;21071;p80"/>
          <p:cNvSpPr txBox="1">
            <a:spLocks noGrp="1"/>
          </p:cNvSpPr>
          <p:nvPr>
            <p:ph type="title"/>
          </p:nvPr>
        </p:nvSpPr>
        <p:spPr>
          <a:xfrm>
            <a:off x="2372250" y="2639861"/>
            <a:ext cx="43995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RESULTS</a:t>
            </a:r>
            <a:endParaRPr/>
          </a:p>
        </p:txBody>
      </p:sp>
      <p:sp>
        <p:nvSpPr>
          <p:cNvPr id="21072" name="Google Shape;21072;p80"/>
          <p:cNvSpPr txBox="1">
            <a:spLocks noGrp="1"/>
          </p:cNvSpPr>
          <p:nvPr>
            <p:ph type="title" idx="2"/>
          </p:nvPr>
        </p:nvSpPr>
        <p:spPr>
          <a:xfrm>
            <a:off x="3757350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07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5" name="Google Shape;30665;p1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 Black" panose="020B0604020202020204" charset="-79"/>
                <a:cs typeface="Rubik Black" panose="020B0604020202020204" charset="-79"/>
              </a:rPr>
              <a:t>K-Nearest Neighbors</a:t>
            </a:r>
            <a:endParaRPr b="1">
              <a:latin typeface="Rubik Black" panose="020B0604020202020204" charset="-79"/>
              <a:cs typeface="Rubik Black" panose="020B0604020202020204" charset="-79"/>
            </a:endParaRPr>
          </a:p>
        </p:txBody>
      </p:sp>
      <p:sp>
        <p:nvSpPr>
          <p:cNvPr id="30666" name="Google Shape;30666;p115"/>
          <p:cNvSpPr txBox="1">
            <a:spLocks noGrp="1"/>
          </p:cNvSpPr>
          <p:nvPr>
            <p:ph type="subTitle" idx="4294967295"/>
          </p:nvPr>
        </p:nvSpPr>
        <p:spPr>
          <a:xfrm flipH="1">
            <a:off x="823383" y="1301355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LOOCV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667" name="Google Shape;30667;p115"/>
          <p:cNvSpPr txBox="1">
            <a:spLocks noGrp="1"/>
          </p:cNvSpPr>
          <p:nvPr>
            <p:ph type="subTitle" idx="4294967295"/>
          </p:nvPr>
        </p:nvSpPr>
        <p:spPr>
          <a:xfrm flipH="1">
            <a:off x="823383" y="3287774"/>
            <a:ext cx="1680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 over a range of values of 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k= 1 to 40</a:t>
            </a:r>
            <a:endParaRPr/>
          </a:p>
        </p:txBody>
      </p:sp>
      <p:sp>
        <p:nvSpPr>
          <p:cNvPr id="30668" name="Google Shape;30668;p115"/>
          <p:cNvSpPr txBox="1">
            <a:spLocks noGrp="1"/>
          </p:cNvSpPr>
          <p:nvPr>
            <p:ph type="subTitle" idx="4294967295"/>
          </p:nvPr>
        </p:nvSpPr>
        <p:spPr>
          <a:xfrm flipH="1">
            <a:off x="4689103" y="1623680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Model fitting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669" name="Google Shape;30669;p115"/>
          <p:cNvSpPr txBox="1">
            <a:spLocks noGrp="1"/>
          </p:cNvSpPr>
          <p:nvPr>
            <p:ph type="subTitle" idx="4294967295"/>
          </p:nvPr>
        </p:nvSpPr>
        <p:spPr>
          <a:xfrm flipH="1">
            <a:off x="4701241" y="3287774"/>
            <a:ext cx="1680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chosen k value and interpret accuracy</a:t>
            </a:r>
            <a:endParaRPr/>
          </a:p>
        </p:txBody>
      </p:sp>
      <p:sp>
        <p:nvSpPr>
          <p:cNvPr id="30670" name="Google Shape;30670;p115"/>
          <p:cNvSpPr txBox="1">
            <a:spLocks noGrp="1"/>
          </p:cNvSpPr>
          <p:nvPr>
            <p:ph type="subTitle" idx="4294967295"/>
          </p:nvPr>
        </p:nvSpPr>
        <p:spPr>
          <a:xfrm flipH="1">
            <a:off x="2669348" y="1699875"/>
            <a:ext cx="1955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Optimum Value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671" name="Google Shape;30671;p115"/>
          <p:cNvSpPr txBox="1">
            <a:spLocks noGrp="1"/>
          </p:cNvSpPr>
          <p:nvPr>
            <p:ph type="subTitle" idx="4294967295"/>
          </p:nvPr>
        </p:nvSpPr>
        <p:spPr>
          <a:xfrm flipH="1">
            <a:off x="2762300" y="3208776"/>
            <a:ext cx="16803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k based on mis - classification rate</a:t>
            </a:r>
            <a:endParaRPr/>
          </a:p>
        </p:txBody>
      </p:sp>
      <p:sp>
        <p:nvSpPr>
          <p:cNvPr id="30672" name="Google Shape;30672;p115"/>
          <p:cNvSpPr txBox="1">
            <a:spLocks noGrp="1"/>
          </p:cNvSpPr>
          <p:nvPr>
            <p:ph type="subTitle" idx="4294967295"/>
          </p:nvPr>
        </p:nvSpPr>
        <p:spPr>
          <a:xfrm flipH="1">
            <a:off x="6640170" y="1310542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Test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673" name="Google Shape;30673;p115"/>
          <p:cNvSpPr txBox="1">
            <a:spLocks noGrp="1"/>
          </p:cNvSpPr>
          <p:nvPr>
            <p:ph type="subTitle" idx="4294967295"/>
          </p:nvPr>
        </p:nvSpPr>
        <p:spPr>
          <a:xfrm flipH="1">
            <a:off x="6640175" y="3297750"/>
            <a:ext cx="16803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check how it works on the test data </a:t>
            </a:r>
            <a:endParaRPr/>
          </a:p>
        </p:txBody>
      </p:sp>
      <p:cxnSp>
        <p:nvCxnSpPr>
          <p:cNvPr id="30674" name="Google Shape;30674;p115"/>
          <p:cNvCxnSpPr>
            <a:stCxn id="30675" idx="3"/>
            <a:endCxn id="30676" idx="1"/>
          </p:cNvCxnSpPr>
          <p:nvPr/>
        </p:nvCxnSpPr>
        <p:spPr>
          <a:xfrm>
            <a:off x="2072583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75" name="Google Shape;30675;p115"/>
          <p:cNvSpPr/>
          <p:nvPr/>
        </p:nvSpPr>
        <p:spPr>
          <a:xfrm>
            <a:off x="1254483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6" name="Google Shape;30676;p115"/>
          <p:cNvSpPr/>
          <p:nvPr/>
        </p:nvSpPr>
        <p:spPr>
          <a:xfrm>
            <a:off x="3193412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7" name="Google Shape;30677;p115"/>
          <p:cNvSpPr/>
          <p:nvPr/>
        </p:nvSpPr>
        <p:spPr>
          <a:xfrm>
            <a:off x="5132341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8" name="Google Shape;30678;p115"/>
          <p:cNvSpPr/>
          <p:nvPr/>
        </p:nvSpPr>
        <p:spPr>
          <a:xfrm>
            <a:off x="7071270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679" name="Google Shape;30679;p115"/>
          <p:cNvCxnSpPr>
            <a:stCxn id="30676" idx="3"/>
            <a:endCxn id="30677" idx="1"/>
          </p:cNvCxnSpPr>
          <p:nvPr/>
        </p:nvCxnSpPr>
        <p:spPr>
          <a:xfrm>
            <a:off x="4011512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80" name="Google Shape;30680;p115"/>
          <p:cNvCxnSpPr>
            <a:stCxn id="30677" idx="3"/>
            <a:endCxn id="30678" idx="1"/>
          </p:cNvCxnSpPr>
          <p:nvPr/>
        </p:nvCxnSpPr>
        <p:spPr>
          <a:xfrm>
            <a:off x="5950441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81" name="Google Shape;30681;p115"/>
          <p:cNvSpPr txBox="1"/>
          <p:nvPr/>
        </p:nvSpPr>
        <p:spPr>
          <a:xfrm>
            <a:off x="3287150" y="2349450"/>
            <a:ext cx="5973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rPr>
              <a:t>k</a:t>
            </a:r>
            <a:endParaRPr sz="3400" dirty="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682" name="Google Shape;30682;p115"/>
          <p:cNvPicPr preferRelativeResize="0"/>
          <p:nvPr/>
        </p:nvPicPr>
        <p:blipFill rotWithShape="1">
          <a:blip r:embed="rId3">
            <a:alphaModFix/>
          </a:blip>
          <a:srcRect l="30721" t="17389" r="35181" b="16516"/>
          <a:stretch/>
        </p:blipFill>
        <p:spPr>
          <a:xfrm>
            <a:off x="1288172" y="2365150"/>
            <a:ext cx="751075" cy="7180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0683" name="Google Shape;30683;p115"/>
          <p:cNvGrpSpPr/>
          <p:nvPr/>
        </p:nvGrpSpPr>
        <p:grpSpPr>
          <a:xfrm>
            <a:off x="5292600" y="2506725"/>
            <a:ext cx="473313" cy="435236"/>
            <a:chOff x="5216456" y="3725484"/>
            <a:chExt cx="356196" cy="265631"/>
          </a:xfrm>
        </p:grpSpPr>
        <p:sp>
          <p:nvSpPr>
            <p:cNvPr id="30684" name="Google Shape;30684;p11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5" name="Google Shape;30685;p11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86" name="Google Shape;30686;p115"/>
          <p:cNvGrpSpPr/>
          <p:nvPr/>
        </p:nvGrpSpPr>
        <p:grpSpPr>
          <a:xfrm>
            <a:off x="7202946" y="2504139"/>
            <a:ext cx="554755" cy="435233"/>
            <a:chOff x="2165809" y="3811059"/>
            <a:chExt cx="422542" cy="342973"/>
          </a:xfrm>
        </p:grpSpPr>
        <p:sp>
          <p:nvSpPr>
            <p:cNvPr id="30687" name="Google Shape;30687;p115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8" name="Google Shape;30688;p115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9" name="Google Shape;30689;p115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0" name="Google Shape;30690;p115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1" name="Google Shape;30691;p115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2" name="Google Shape;30692;p115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3" name="Google Shape;30693;p115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4" name="Google Shape;30694;p115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5" name="Google Shape;30695;p115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6" name="Google Shape;30696;p115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7" name="Google Shape;30697;p115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8" name="Google Shape;30698;p115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9" name="Google Shape;30699;p115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0" name="Google Shape;30700;p115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1" name="Google Shape;30701;p115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2" name="Google Shape;30702;p115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3" name="Google Shape;30703;p115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4" name="Google Shape;30704;p115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09" name="Google Shape;30709;p116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822700" y="539500"/>
            <a:ext cx="7498598" cy="46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10" name="Google Shape;30710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549" y="551075"/>
            <a:ext cx="5440326" cy="40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1" name="Google Shape;30711;p116"/>
          <p:cNvSpPr/>
          <p:nvPr/>
        </p:nvSpPr>
        <p:spPr>
          <a:xfrm>
            <a:off x="-623650" y="334500"/>
            <a:ext cx="7790100" cy="44733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712" name="Google Shape;30712;p116"/>
          <p:cNvSpPr/>
          <p:nvPr/>
        </p:nvSpPr>
        <p:spPr>
          <a:xfrm>
            <a:off x="6622150" y="725725"/>
            <a:ext cx="2058000" cy="377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Acceptable values of k are 1, 3 and 5.</a:t>
            </a:r>
            <a:endParaRPr b="1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For k=1</a:t>
            </a:r>
            <a:endParaRPr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0713" name="Google Shape;30713;p116"/>
          <p:cNvGraphicFramePr/>
          <p:nvPr/>
        </p:nvGraphicFramePr>
        <p:xfrm>
          <a:off x="6724438" y="2071688"/>
          <a:ext cx="1853425" cy="229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534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29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Accuracy      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84.37%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Precision      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83.65%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Recall           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85.51%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</a:rPr>
                        <a:t>AUC              </a:t>
                      </a:r>
                      <a:r>
                        <a:rPr lang="en" b="1">
                          <a:solidFill>
                            <a:schemeClr val="dk1"/>
                          </a:solidFill>
                        </a:rPr>
                        <a:t>84.39%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30714" name="Google Shape;30714;p116"/>
          <p:cNvCxnSpPr/>
          <p:nvPr/>
        </p:nvCxnSpPr>
        <p:spPr>
          <a:xfrm rot="10800000" flipH="1">
            <a:off x="6723600" y="2611125"/>
            <a:ext cx="1855800" cy="60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15" name="Google Shape;30715;p116"/>
          <p:cNvCxnSpPr/>
          <p:nvPr/>
        </p:nvCxnSpPr>
        <p:spPr>
          <a:xfrm rot="10800000" flipH="1">
            <a:off x="6723600" y="3220725"/>
            <a:ext cx="1855800" cy="60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16" name="Google Shape;30716;p116"/>
          <p:cNvCxnSpPr/>
          <p:nvPr/>
        </p:nvCxnSpPr>
        <p:spPr>
          <a:xfrm rot="10800000" flipH="1">
            <a:off x="6723600" y="3830325"/>
            <a:ext cx="1855800" cy="60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17" name="Google Shape;30717;p116"/>
          <p:cNvCxnSpPr/>
          <p:nvPr/>
        </p:nvCxnSpPr>
        <p:spPr>
          <a:xfrm rot="10800000" flipH="1">
            <a:off x="6723600" y="2077725"/>
            <a:ext cx="1855800" cy="60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18" name="Google Shape;30718;p116"/>
          <p:cNvCxnSpPr/>
          <p:nvPr/>
        </p:nvCxnSpPr>
        <p:spPr>
          <a:xfrm rot="10800000" flipH="1">
            <a:off x="6723600" y="4363725"/>
            <a:ext cx="1855800" cy="60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19" name="Google Shape;30719;p116"/>
          <p:cNvCxnSpPr/>
          <p:nvPr/>
        </p:nvCxnSpPr>
        <p:spPr>
          <a:xfrm>
            <a:off x="8576600" y="2076375"/>
            <a:ext cx="1800" cy="22887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20" name="Google Shape;30720;p116"/>
          <p:cNvCxnSpPr/>
          <p:nvPr/>
        </p:nvCxnSpPr>
        <p:spPr>
          <a:xfrm>
            <a:off x="6724450" y="2073200"/>
            <a:ext cx="1800" cy="22887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21" name="Google Shape;30721;p116"/>
          <p:cNvCxnSpPr/>
          <p:nvPr/>
        </p:nvCxnSpPr>
        <p:spPr>
          <a:xfrm>
            <a:off x="7662200" y="2076375"/>
            <a:ext cx="1800" cy="22887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6" name="Google Shape;30726;p1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b="1">
                <a:latin typeface="Rubik Black" panose="020B0604020202020204" charset="-79"/>
                <a:ea typeface="Fredoka"/>
                <a:cs typeface="Rubik Black" panose="020B0604020202020204" charset="-79"/>
                <a:sym typeface="Fredoka"/>
              </a:rPr>
              <a:t>Support Vector Machines</a:t>
            </a:r>
            <a:endParaRPr b="1">
              <a:latin typeface="Rubik Black" panose="020B0604020202020204" charset="-79"/>
              <a:ea typeface="Fredoka"/>
              <a:cs typeface="Rubik Black" panose="020B0604020202020204" charset="-79"/>
              <a:sym typeface="Fredoka"/>
            </a:endParaRPr>
          </a:p>
        </p:txBody>
      </p:sp>
      <p:sp>
        <p:nvSpPr>
          <p:cNvPr id="30727" name="Google Shape;30727;p117"/>
          <p:cNvSpPr txBox="1"/>
          <p:nvPr/>
        </p:nvSpPr>
        <p:spPr>
          <a:xfrm>
            <a:off x="737131" y="997169"/>
            <a:ext cx="3429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Linear Kernel: cost = 0.5 and 1552 support vectors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729" name="Google Shape;30729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236" y="1504950"/>
            <a:ext cx="5076300" cy="35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30" name="Google Shape;30730;p117"/>
          <p:cNvSpPr txBox="1"/>
          <p:nvPr/>
        </p:nvSpPr>
        <p:spPr>
          <a:xfrm>
            <a:off x="672750" y="2478302"/>
            <a:ext cx="3257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Polynomial Kernel: cost = 1, degree = 3 and 2803 support vectors</a:t>
            </a:r>
            <a:endParaRPr sz="12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89731"/>
              </p:ext>
            </p:extLst>
          </p:nvPr>
        </p:nvGraphicFramePr>
        <p:xfrm>
          <a:off x="737131" y="1521635"/>
          <a:ext cx="2605159" cy="975360"/>
        </p:xfrm>
        <a:graphic>
          <a:graphicData uri="http://schemas.openxmlformats.org/drawingml/2006/table">
            <a:tbl>
              <a:tblPr firstRow="1" bandRow="1">
                <a:tableStyleId>{875706EB-2FF7-4D2A-A289-3AEACB319BF5}</a:tableStyleId>
              </a:tblPr>
              <a:tblGrid>
                <a:gridCol w="701519"/>
                <a:gridCol w="907259"/>
                <a:gridCol w="996381"/>
              </a:tblGrid>
              <a:tr h="170004">
                <a:tc>
                  <a:txBody>
                    <a:bodyPr/>
                    <a:lstStyle/>
                    <a:p>
                      <a:r>
                        <a:rPr lang="tr-TR" sz="1000" dirty="0" err="1" smtClean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err="1" smtClean="0">
                          <a:solidFill>
                            <a:schemeClr val="tx1"/>
                          </a:solidFill>
                        </a:rPr>
                        <a:t>error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err="1" smtClean="0">
                          <a:solidFill>
                            <a:schemeClr val="tx1"/>
                          </a:solidFill>
                        </a:rPr>
                        <a:t>dispersion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4692"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0.07461642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0.006856030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3100"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0.07311626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0.006412525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5916"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0.07361626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000" dirty="0" smtClean="0">
                          <a:solidFill>
                            <a:schemeClr val="tx1"/>
                          </a:solidFill>
                        </a:rPr>
                        <a:t>0.006552537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24332"/>
              </p:ext>
            </p:extLst>
          </p:nvPr>
        </p:nvGraphicFramePr>
        <p:xfrm>
          <a:off x="737131" y="3083443"/>
          <a:ext cx="2646019" cy="1614314"/>
        </p:xfrm>
        <a:graphic>
          <a:graphicData uri="http://schemas.openxmlformats.org/drawingml/2006/table">
            <a:tbl>
              <a:tblPr firstRow="1" bandRow="1">
                <a:tableStyleId>{875706EB-2FF7-4D2A-A289-3AEACB319BF5}</a:tableStyleId>
              </a:tblPr>
              <a:tblGrid>
                <a:gridCol w="440748"/>
                <a:gridCol w="540932"/>
                <a:gridCol w="799407"/>
                <a:gridCol w="864932"/>
              </a:tblGrid>
              <a:tr h="242714">
                <a:tc>
                  <a:txBody>
                    <a:bodyPr/>
                    <a:lstStyle/>
                    <a:p>
                      <a:r>
                        <a:rPr lang="tr-TR" sz="900" dirty="0" err="1" smtClean="0">
                          <a:solidFill>
                            <a:schemeClr val="tx1"/>
                          </a:solidFill>
                        </a:rPr>
                        <a:t>cost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err="1" smtClean="0">
                          <a:solidFill>
                            <a:schemeClr val="tx1"/>
                          </a:solidFill>
                        </a:rPr>
                        <a:t>degree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err="1" smtClean="0">
                          <a:solidFill>
                            <a:schemeClr val="tx1"/>
                          </a:solidFill>
                        </a:rPr>
                        <a:t>error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err="1" smtClean="0">
                          <a:solidFill>
                            <a:schemeClr val="tx1"/>
                          </a:solidFill>
                        </a:rPr>
                        <a:t>dispersion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1798"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0.09373611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0.008662970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2835"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0.08448814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0.007509416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04952"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0.07298861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0.007990297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2294"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0.06299017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0.008019329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0717"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0.18410190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0.014801183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7610"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0.14048049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900" dirty="0" smtClean="0">
                          <a:solidFill>
                            <a:schemeClr val="tx1"/>
                          </a:solidFill>
                        </a:rPr>
                        <a:t>0.012321569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2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Google Shape;9560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 Black" panose="020B0604020202020204" charset="-79"/>
                <a:cs typeface="Rubik Black" panose="020B0604020202020204" charset="-79"/>
              </a:rPr>
              <a:t>Logistic Regression</a:t>
            </a:r>
            <a:endParaRPr b="1">
              <a:latin typeface="Rubik Black" panose="020B0604020202020204" charset="-79"/>
              <a:cs typeface="Rubik Black" panose="020B0604020202020204" charset="-79"/>
            </a:endParaRPr>
          </a:p>
        </p:txBody>
      </p:sp>
      <p:pic>
        <p:nvPicPr>
          <p:cNvPr id="11" name="Graphic 10" descr="Checklist with solid fill">
            <a:extLst>
              <a:ext uri="{FF2B5EF4-FFF2-40B4-BE49-F238E27FC236}">
                <a16:creationId xmlns:a16="http://schemas.microsoft.com/office/drawing/2014/main" xmlns="" id="{ABEE1AF9-60A6-CAEC-0623-2C74DD95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209640" y="2879975"/>
            <a:ext cx="914400" cy="914400"/>
          </a:xfrm>
          <a:prstGeom prst="rect">
            <a:avLst/>
          </a:prstGeom>
        </p:spPr>
      </p:pic>
      <p:pic>
        <p:nvPicPr>
          <p:cNvPr id="15" name="Graphic 14" descr="Magnifying glass with solid fill">
            <a:extLst>
              <a:ext uri="{FF2B5EF4-FFF2-40B4-BE49-F238E27FC236}">
                <a16:creationId xmlns:a16="http://schemas.microsoft.com/office/drawing/2014/main" xmlns="" id="{4D26216D-2A44-BFAF-B67B-48009A83F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689066" y="287997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4E931EA-1AA7-37A7-963B-BDB9044DABE7}"/>
              </a:ext>
            </a:extLst>
          </p:cNvPr>
          <p:cNvSpPr txBox="1"/>
          <p:nvPr/>
        </p:nvSpPr>
        <p:spPr>
          <a:xfrm>
            <a:off x="2280787" y="3778622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Fine-tuning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of cost parameter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3B01B02-4188-12D3-8AF5-9CD8F8766BC3}"/>
              </a:ext>
            </a:extLst>
          </p:cNvPr>
          <p:cNvSpPr txBox="1"/>
          <p:nvPr/>
        </p:nvSpPr>
        <p:spPr>
          <a:xfrm>
            <a:off x="4192375" y="380235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5-fold CV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AEB4051-A592-0D9E-8F64-522FB78E5A41}"/>
              </a:ext>
            </a:extLst>
          </p:cNvPr>
          <p:cNvSpPr txBox="1"/>
          <p:nvPr/>
        </p:nvSpPr>
        <p:spPr>
          <a:xfrm>
            <a:off x="5666001" y="3794375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Test data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86F991D4-1E38-8C16-0D98-854B70D255E2}"/>
              </a:ext>
            </a:extLst>
          </p:cNvPr>
          <p:cNvCxnSpPr>
            <a:cxnSpLocks/>
          </p:cNvCxnSpPr>
          <p:nvPr/>
        </p:nvCxnSpPr>
        <p:spPr>
          <a:xfrm>
            <a:off x="3295239" y="3350179"/>
            <a:ext cx="1068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39C69D2-A10F-2014-78C8-36B776AA8AF5}"/>
              </a:ext>
            </a:extLst>
          </p:cNvPr>
          <p:cNvCxnSpPr>
            <a:cxnSpLocks/>
          </p:cNvCxnSpPr>
          <p:nvPr/>
        </p:nvCxnSpPr>
        <p:spPr>
          <a:xfrm>
            <a:off x="4969927" y="3360453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908C36-BFF2-0601-08E1-63A415E09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319514"/>
            <a:ext cx="5444495" cy="12902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Logistic regression with no regularization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LASSO logistic regression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Ridge logistic regression</a:t>
            </a:r>
          </a:p>
        </p:txBody>
      </p:sp>
      <p:grpSp>
        <p:nvGrpSpPr>
          <p:cNvPr id="6" name="Google Shape;18168;p76">
            <a:extLst>
              <a:ext uri="{FF2B5EF4-FFF2-40B4-BE49-F238E27FC236}">
                <a16:creationId xmlns:a16="http://schemas.microsoft.com/office/drawing/2014/main" xmlns="" id="{678378C1-1A49-CD52-09ED-0FCDD5C739CF}"/>
              </a:ext>
            </a:extLst>
          </p:cNvPr>
          <p:cNvGrpSpPr/>
          <p:nvPr/>
        </p:nvGrpSpPr>
        <p:grpSpPr>
          <a:xfrm>
            <a:off x="5748494" y="2879974"/>
            <a:ext cx="803654" cy="896149"/>
            <a:chOff x="1421638" y="4125629"/>
            <a:chExt cx="374709" cy="374010"/>
          </a:xfrm>
          <a:solidFill>
            <a:schemeClr val="accent1"/>
          </a:solidFill>
        </p:grpSpPr>
        <p:sp>
          <p:nvSpPr>
            <p:cNvPr id="8" name="Google Shape;18169;p76">
              <a:extLst>
                <a:ext uri="{FF2B5EF4-FFF2-40B4-BE49-F238E27FC236}">
                  <a16:creationId xmlns:a16="http://schemas.microsoft.com/office/drawing/2014/main" xmlns="" id="{ED9FBDF0-7C99-8264-9C90-8F70FD9E83D7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170;p76">
              <a:extLst>
                <a:ext uri="{FF2B5EF4-FFF2-40B4-BE49-F238E27FC236}">
                  <a16:creationId xmlns:a16="http://schemas.microsoft.com/office/drawing/2014/main" xmlns="" id="{32064BF5-A937-0715-2399-8E6090CDD7FE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Bullseye with solid fill">
            <a:extLst>
              <a:ext uri="{FF2B5EF4-FFF2-40B4-BE49-F238E27FC236}">
                <a16:creationId xmlns:a16="http://schemas.microsoft.com/office/drawing/2014/main" xmlns="" id="{8B595D04-88C7-74BF-B9ED-BA147505B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342104" y="-645728"/>
            <a:ext cx="3599740" cy="35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Google Shape;9560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-79"/>
                <a:cs typeface="Rubik Black" panose="020B0604020202020204" charset="-79"/>
              </a:rPr>
              <a:t>Logistic Regression</a:t>
            </a:r>
            <a:endParaRPr>
              <a:latin typeface="Rubik Black" panose="020B0604020202020204" charset="-79"/>
              <a:cs typeface="Rubik Black" panose="020B0604020202020204" charset="-79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xmlns="" id="{41461D01-DC83-16C9-00BD-D3541F90A749}"/>
              </a:ext>
            </a:extLst>
          </p:cNvPr>
          <p:cNvGraphicFramePr/>
          <p:nvPr/>
        </p:nvGraphicFramePr>
        <p:xfrm>
          <a:off x="3896882" y="1535122"/>
          <a:ext cx="5076202" cy="3542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Graphic 2" descr="Bullseye with solid fill">
            <a:extLst>
              <a:ext uri="{FF2B5EF4-FFF2-40B4-BE49-F238E27FC236}">
                <a16:creationId xmlns:a16="http://schemas.microsoft.com/office/drawing/2014/main" xmlns="" id="{289A9E1F-50E0-80DE-4B55-BF2BE31D1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-1126184" y="2428034"/>
            <a:ext cx="3599740" cy="3599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9559;p38">
                <a:extLst>
                  <a:ext uri="{FF2B5EF4-FFF2-40B4-BE49-F238E27FC236}">
                    <a16:creationId xmlns:a16="http://schemas.microsoft.com/office/drawing/2014/main" xmlns="" id="{3008BFF3-94C8-F3A2-9A88-9A7E45E608D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73330" y="1223822"/>
                <a:ext cx="2766463" cy="749099"/>
              </a:xfrm>
              <a:custGeom>
                <a:avLst/>
                <a:gdLst>
                  <a:gd name="connsiteX0" fmla="*/ 0 w 2766463"/>
                  <a:gd name="connsiteY0" fmla="*/ 0 h 749099"/>
                  <a:gd name="connsiteX1" fmla="*/ 497963 w 2766463"/>
                  <a:gd name="connsiteY1" fmla="*/ 0 h 749099"/>
                  <a:gd name="connsiteX2" fmla="*/ 1051256 w 2766463"/>
                  <a:gd name="connsiteY2" fmla="*/ 0 h 749099"/>
                  <a:gd name="connsiteX3" fmla="*/ 1604549 w 2766463"/>
                  <a:gd name="connsiteY3" fmla="*/ 0 h 749099"/>
                  <a:gd name="connsiteX4" fmla="*/ 2130177 w 2766463"/>
                  <a:gd name="connsiteY4" fmla="*/ 0 h 749099"/>
                  <a:gd name="connsiteX5" fmla="*/ 2766463 w 2766463"/>
                  <a:gd name="connsiteY5" fmla="*/ 0 h 749099"/>
                  <a:gd name="connsiteX6" fmla="*/ 2766463 w 2766463"/>
                  <a:gd name="connsiteY6" fmla="*/ 382040 h 749099"/>
                  <a:gd name="connsiteX7" fmla="*/ 2766463 w 2766463"/>
                  <a:gd name="connsiteY7" fmla="*/ 749099 h 749099"/>
                  <a:gd name="connsiteX8" fmla="*/ 2240835 w 2766463"/>
                  <a:gd name="connsiteY8" fmla="*/ 749099 h 749099"/>
                  <a:gd name="connsiteX9" fmla="*/ 1632213 w 2766463"/>
                  <a:gd name="connsiteY9" fmla="*/ 749099 h 749099"/>
                  <a:gd name="connsiteX10" fmla="*/ 1161914 w 2766463"/>
                  <a:gd name="connsiteY10" fmla="*/ 749099 h 749099"/>
                  <a:gd name="connsiteX11" fmla="*/ 663951 w 2766463"/>
                  <a:gd name="connsiteY11" fmla="*/ 749099 h 749099"/>
                  <a:gd name="connsiteX12" fmla="*/ 0 w 2766463"/>
                  <a:gd name="connsiteY12" fmla="*/ 749099 h 749099"/>
                  <a:gd name="connsiteX13" fmla="*/ 0 w 2766463"/>
                  <a:gd name="connsiteY13" fmla="*/ 382040 h 749099"/>
                  <a:gd name="connsiteX14" fmla="*/ 0 w 2766463"/>
                  <a:gd name="connsiteY14" fmla="*/ 0 h 74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66463" h="749099" fill="none" extrusionOk="0">
                    <a:moveTo>
                      <a:pt x="0" y="0"/>
                    </a:moveTo>
                    <a:cubicBezTo>
                      <a:pt x="172719" y="-18325"/>
                      <a:pt x="300284" y="3482"/>
                      <a:pt x="497963" y="0"/>
                    </a:cubicBezTo>
                    <a:cubicBezTo>
                      <a:pt x="695642" y="-3482"/>
                      <a:pt x="894638" y="22524"/>
                      <a:pt x="1051256" y="0"/>
                    </a:cubicBezTo>
                    <a:cubicBezTo>
                      <a:pt x="1207874" y="-22524"/>
                      <a:pt x="1415205" y="64430"/>
                      <a:pt x="1604549" y="0"/>
                    </a:cubicBezTo>
                    <a:cubicBezTo>
                      <a:pt x="1793893" y="-64430"/>
                      <a:pt x="1913676" y="35335"/>
                      <a:pt x="2130177" y="0"/>
                    </a:cubicBezTo>
                    <a:cubicBezTo>
                      <a:pt x="2346678" y="-35335"/>
                      <a:pt x="2469194" y="38679"/>
                      <a:pt x="2766463" y="0"/>
                    </a:cubicBezTo>
                    <a:cubicBezTo>
                      <a:pt x="2784068" y="125261"/>
                      <a:pt x="2741710" y="301522"/>
                      <a:pt x="2766463" y="382040"/>
                    </a:cubicBezTo>
                    <a:cubicBezTo>
                      <a:pt x="2791216" y="462558"/>
                      <a:pt x="2732593" y="605726"/>
                      <a:pt x="2766463" y="749099"/>
                    </a:cubicBezTo>
                    <a:cubicBezTo>
                      <a:pt x="2633506" y="753330"/>
                      <a:pt x="2372262" y="731584"/>
                      <a:pt x="2240835" y="749099"/>
                    </a:cubicBezTo>
                    <a:cubicBezTo>
                      <a:pt x="2109408" y="766614"/>
                      <a:pt x="1848380" y="693370"/>
                      <a:pt x="1632213" y="749099"/>
                    </a:cubicBezTo>
                    <a:cubicBezTo>
                      <a:pt x="1416046" y="804828"/>
                      <a:pt x="1371370" y="720401"/>
                      <a:pt x="1161914" y="749099"/>
                    </a:cubicBezTo>
                    <a:cubicBezTo>
                      <a:pt x="952458" y="777797"/>
                      <a:pt x="794122" y="711625"/>
                      <a:pt x="663951" y="749099"/>
                    </a:cubicBezTo>
                    <a:cubicBezTo>
                      <a:pt x="533780" y="786573"/>
                      <a:pt x="233692" y="677308"/>
                      <a:pt x="0" y="749099"/>
                    </a:cubicBezTo>
                    <a:cubicBezTo>
                      <a:pt x="-40343" y="600535"/>
                      <a:pt x="13346" y="551879"/>
                      <a:pt x="0" y="382040"/>
                    </a:cubicBezTo>
                    <a:cubicBezTo>
                      <a:pt x="-13346" y="212201"/>
                      <a:pt x="33474" y="173909"/>
                      <a:pt x="0" y="0"/>
                    </a:cubicBezTo>
                    <a:close/>
                  </a:path>
                  <a:path w="2766463" h="749099" stroke="0" extrusionOk="0">
                    <a:moveTo>
                      <a:pt x="0" y="0"/>
                    </a:moveTo>
                    <a:cubicBezTo>
                      <a:pt x="179550" y="-32759"/>
                      <a:pt x="276667" y="44864"/>
                      <a:pt x="470299" y="0"/>
                    </a:cubicBezTo>
                    <a:cubicBezTo>
                      <a:pt x="663931" y="-44864"/>
                      <a:pt x="803843" y="59592"/>
                      <a:pt x="968262" y="0"/>
                    </a:cubicBezTo>
                    <a:cubicBezTo>
                      <a:pt x="1132681" y="-59592"/>
                      <a:pt x="1315449" y="72559"/>
                      <a:pt x="1576884" y="0"/>
                    </a:cubicBezTo>
                    <a:cubicBezTo>
                      <a:pt x="1838319" y="-72559"/>
                      <a:pt x="1968564" y="18933"/>
                      <a:pt x="2130177" y="0"/>
                    </a:cubicBezTo>
                    <a:cubicBezTo>
                      <a:pt x="2291790" y="-18933"/>
                      <a:pt x="2549819" y="48645"/>
                      <a:pt x="2766463" y="0"/>
                    </a:cubicBezTo>
                    <a:cubicBezTo>
                      <a:pt x="2773354" y="122506"/>
                      <a:pt x="2744949" y="253733"/>
                      <a:pt x="2766463" y="359568"/>
                    </a:cubicBezTo>
                    <a:cubicBezTo>
                      <a:pt x="2787977" y="465403"/>
                      <a:pt x="2746599" y="655593"/>
                      <a:pt x="2766463" y="749099"/>
                    </a:cubicBezTo>
                    <a:cubicBezTo>
                      <a:pt x="2614251" y="777158"/>
                      <a:pt x="2499663" y="746041"/>
                      <a:pt x="2296164" y="749099"/>
                    </a:cubicBezTo>
                    <a:cubicBezTo>
                      <a:pt x="2092665" y="752157"/>
                      <a:pt x="1941971" y="727164"/>
                      <a:pt x="1687542" y="749099"/>
                    </a:cubicBezTo>
                    <a:cubicBezTo>
                      <a:pt x="1433113" y="771034"/>
                      <a:pt x="1336089" y="734214"/>
                      <a:pt x="1134250" y="749099"/>
                    </a:cubicBezTo>
                    <a:cubicBezTo>
                      <a:pt x="932411" y="763984"/>
                      <a:pt x="810584" y="728692"/>
                      <a:pt x="580957" y="749099"/>
                    </a:cubicBezTo>
                    <a:cubicBezTo>
                      <a:pt x="351330" y="769506"/>
                      <a:pt x="273071" y="701808"/>
                      <a:pt x="0" y="749099"/>
                    </a:cubicBezTo>
                    <a:cubicBezTo>
                      <a:pt x="-1983" y="663409"/>
                      <a:pt x="3904" y="509801"/>
                      <a:pt x="0" y="359568"/>
                    </a:cubicBezTo>
                    <a:cubicBezTo>
                      <a:pt x="-3904" y="209335"/>
                      <a:pt x="23485" y="141126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2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xmlns="" sd="265021699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33350" lvl="0" indent="0" algn="l" rtl="0">
                  <a:spcBef>
                    <a:spcPts val="0"/>
                  </a:spcBef>
                  <a:spcAft>
                    <a:spcPts val="0"/>
                  </a:spcAft>
                  <a:buSzPts val="15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SzPts val="1500"/>
                  <a:buChar char="■"/>
                </a:pPr>
                <a:endParaRPr lang="en-US" dirty="0"/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SzPts val="1500"/>
                  <a:buChar char="■"/>
                </a:pPr>
                <a:endParaRPr lang="en-US" b="0" dirty="0"/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SzPts val="1500"/>
                  <a:buChar char="■"/>
                </a:pPr>
                <a:endParaRPr lang="en-US" dirty="0"/>
              </a:p>
              <a:p>
                <a:pPr indent="-323850">
                  <a:buSzPts val="1500"/>
                </a:pPr>
                <a:endParaRPr lang="en-US" dirty="0"/>
              </a:p>
              <a:p>
                <a:pPr indent="-323850">
                  <a:buSzPts val="1500"/>
                </a:pPr>
                <a:endParaRPr lang="en-US" dirty="0"/>
              </a:p>
              <a:p>
                <a:pPr marL="457200" lvl="0" indent="-323850" algn="l" rtl="0">
                  <a:spcBef>
                    <a:spcPts val="0"/>
                  </a:spcBef>
                  <a:spcAft>
                    <a:spcPts val="0"/>
                  </a:spcAft>
                  <a:buSzPts val="1500"/>
                  <a:buChar char="■"/>
                </a:pPr>
                <a:endParaRPr dirty="0"/>
              </a:p>
            </p:txBody>
          </p:sp>
        </mc:Choice>
        <mc:Fallback xmlns="">
          <p:sp>
            <p:nvSpPr>
              <p:cNvPr id="16" name="Google Shape;9559;p38">
                <a:extLst>
                  <a:ext uri="{FF2B5EF4-FFF2-40B4-BE49-F238E27FC236}">
                    <a16:creationId xmlns:a16="http://schemas.microsoft.com/office/drawing/2014/main" id="{3008BFF3-94C8-F3A2-9A88-9A7E45E608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73330" y="1223822"/>
                <a:ext cx="2766463" cy="749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custGeom>
                        <a:avLst/>
                        <a:gdLst>
                          <a:gd name="connsiteX0" fmla="*/ 0 w 2766463"/>
                          <a:gd name="connsiteY0" fmla="*/ 0 h 749099"/>
                          <a:gd name="connsiteX1" fmla="*/ 470299 w 2766463"/>
                          <a:gd name="connsiteY1" fmla="*/ 0 h 749099"/>
                          <a:gd name="connsiteX2" fmla="*/ 968262 w 2766463"/>
                          <a:gd name="connsiteY2" fmla="*/ 0 h 749099"/>
                          <a:gd name="connsiteX3" fmla="*/ 1576884 w 2766463"/>
                          <a:gd name="connsiteY3" fmla="*/ 0 h 749099"/>
                          <a:gd name="connsiteX4" fmla="*/ 2130177 w 2766463"/>
                          <a:gd name="connsiteY4" fmla="*/ 0 h 749099"/>
                          <a:gd name="connsiteX5" fmla="*/ 2766463 w 2766463"/>
                          <a:gd name="connsiteY5" fmla="*/ 0 h 749099"/>
                          <a:gd name="connsiteX6" fmla="*/ 2766463 w 2766463"/>
                          <a:gd name="connsiteY6" fmla="*/ 359568 h 749099"/>
                          <a:gd name="connsiteX7" fmla="*/ 2766463 w 2766463"/>
                          <a:gd name="connsiteY7" fmla="*/ 749099 h 749099"/>
                          <a:gd name="connsiteX8" fmla="*/ 2296164 w 2766463"/>
                          <a:gd name="connsiteY8" fmla="*/ 749099 h 749099"/>
                          <a:gd name="connsiteX9" fmla="*/ 1687542 w 2766463"/>
                          <a:gd name="connsiteY9" fmla="*/ 749099 h 749099"/>
                          <a:gd name="connsiteX10" fmla="*/ 1134250 w 2766463"/>
                          <a:gd name="connsiteY10" fmla="*/ 749099 h 749099"/>
                          <a:gd name="connsiteX11" fmla="*/ 580957 w 2766463"/>
                          <a:gd name="connsiteY11" fmla="*/ 749099 h 749099"/>
                          <a:gd name="connsiteX12" fmla="*/ 0 w 2766463"/>
                          <a:gd name="connsiteY12" fmla="*/ 749099 h 749099"/>
                          <a:gd name="connsiteX13" fmla="*/ 0 w 2766463"/>
                          <a:gd name="connsiteY13" fmla="*/ 359568 h 749099"/>
                          <a:gd name="connsiteX14" fmla="*/ 0 w 2766463"/>
                          <a:gd name="connsiteY14" fmla="*/ 0 h 7490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66463" h="749099" extrusionOk="0">
                            <a:moveTo>
                              <a:pt x="0" y="0"/>
                            </a:moveTo>
                            <a:cubicBezTo>
                              <a:pt x="179550" y="-32759"/>
                              <a:pt x="276667" y="44864"/>
                              <a:pt x="470299" y="0"/>
                            </a:cubicBezTo>
                            <a:cubicBezTo>
                              <a:pt x="663931" y="-44864"/>
                              <a:pt x="803843" y="59592"/>
                              <a:pt x="968262" y="0"/>
                            </a:cubicBezTo>
                            <a:cubicBezTo>
                              <a:pt x="1132681" y="-59592"/>
                              <a:pt x="1315449" y="72559"/>
                              <a:pt x="1576884" y="0"/>
                            </a:cubicBezTo>
                            <a:cubicBezTo>
                              <a:pt x="1838319" y="-72559"/>
                              <a:pt x="1968564" y="18933"/>
                              <a:pt x="2130177" y="0"/>
                            </a:cubicBezTo>
                            <a:cubicBezTo>
                              <a:pt x="2291790" y="-18933"/>
                              <a:pt x="2549819" y="48645"/>
                              <a:pt x="2766463" y="0"/>
                            </a:cubicBezTo>
                            <a:cubicBezTo>
                              <a:pt x="2773354" y="122506"/>
                              <a:pt x="2744949" y="253733"/>
                              <a:pt x="2766463" y="359568"/>
                            </a:cubicBezTo>
                            <a:cubicBezTo>
                              <a:pt x="2787977" y="465403"/>
                              <a:pt x="2746599" y="655593"/>
                              <a:pt x="2766463" y="749099"/>
                            </a:cubicBezTo>
                            <a:cubicBezTo>
                              <a:pt x="2614251" y="777158"/>
                              <a:pt x="2499663" y="746041"/>
                              <a:pt x="2296164" y="749099"/>
                            </a:cubicBezTo>
                            <a:cubicBezTo>
                              <a:pt x="2092665" y="752157"/>
                              <a:pt x="1941971" y="727164"/>
                              <a:pt x="1687542" y="749099"/>
                            </a:cubicBezTo>
                            <a:cubicBezTo>
                              <a:pt x="1433113" y="771034"/>
                              <a:pt x="1336089" y="734214"/>
                              <a:pt x="1134250" y="749099"/>
                            </a:cubicBezTo>
                            <a:cubicBezTo>
                              <a:pt x="932411" y="763984"/>
                              <a:pt x="810584" y="728692"/>
                              <a:pt x="580957" y="749099"/>
                            </a:cubicBezTo>
                            <a:cubicBezTo>
                              <a:pt x="351330" y="769506"/>
                              <a:pt x="273071" y="701808"/>
                              <a:pt x="0" y="749099"/>
                            </a:cubicBezTo>
                            <a:cubicBezTo>
                              <a:pt x="-1983" y="663409"/>
                              <a:pt x="3904" y="509801"/>
                              <a:pt x="0" y="359568"/>
                            </a:cubicBezTo>
                            <a:cubicBezTo>
                              <a:pt x="-3904" y="209335"/>
                              <a:pt x="23485" y="14112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9559;p38">
                <a:extLst>
                  <a:ext uri="{FF2B5EF4-FFF2-40B4-BE49-F238E27FC236}">
                    <a16:creationId xmlns:a16="http://schemas.microsoft.com/office/drawing/2014/main" xmlns="" id="{57E5BF59-F0DA-48B3-961D-B6D16E42E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330" y="2197200"/>
                <a:ext cx="2766463" cy="749100"/>
              </a:xfrm>
              <a:custGeom>
                <a:avLst/>
                <a:gdLst>
                  <a:gd name="connsiteX0" fmla="*/ 0 w 2766463"/>
                  <a:gd name="connsiteY0" fmla="*/ 0 h 749100"/>
                  <a:gd name="connsiteX1" fmla="*/ 525628 w 2766463"/>
                  <a:gd name="connsiteY1" fmla="*/ 0 h 749100"/>
                  <a:gd name="connsiteX2" fmla="*/ 995927 w 2766463"/>
                  <a:gd name="connsiteY2" fmla="*/ 0 h 749100"/>
                  <a:gd name="connsiteX3" fmla="*/ 1604549 w 2766463"/>
                  <a:gd name="connsiteY3" fmla="*/ 0 h 749100"/>
                  <a:gd name="connsiteX4" fmla="*/ 2130177 w 2766463"/>
                  <a:gd name="connsiteY4" fmla="*/ 0 h 749100"/>
                  <a:gd name="connsiteX5" fmla="*/ 2766463 w 2766463"/>
                  <a:gd name="connsiteY5" fmla="*/ 0 h 749100"/>
                  <a:gd name="connsiteX6" fmla="*/ 2766463 w 2766463"/>
                  <a:gd name="connsiteY6" fmla="*/ 389532 h 749100"/>
                  <a:gd name="connsiteX7" fmla="*/ 2766463 w 2766463"/>
                  <a:gd name="connsiteY7" fmla="*/ 749100 h 749100"/>
                  <a:gd name="connsiteX8" fmla="*/ 2213170 w 2766463"/>
                  <a:gd name="connsiteY8" fmla="*/ 749100 h 749100"/>
                  <a:gd name="connsiteX9" fmla="*/ 1742872 w 2766463"/>
                  <a:gd name="connsiteY9" fmla="*/ 749100 h 749100"/>
                  <a:gd name="connsiteX10" fmla="*/ 1189579 w 2766463"/>
                  <a:gd name="connsiteY10" fmla="*/ 749100 h 749100"/>
                  <a:gd name="connsiteX11" fmla="*/ 636286 w 2766463"/>
                  <a:gd name="connsiteY11" fmla="*/ 749100 h 749100"/>
                  <a:gd name="connsiteX12" fmla="*/ 0 w 2766463"/>
                  <a:gd name="connsiteY12" fmla="*/ 749100 h 749100"/>
                  <a:gd name="connsiteX13" fmla="*/ 0 w 2766463"/>
                  <a:gd name="connsiteY13" fmla="*/ 359568 h 749100"/>
                  <a:gd name="connsiteX14" fmla="*/ 0 w 2766463"/>
                  <a:gd name="connsiteY14" fmla="*/ 0 h 74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66463" h="749100" extrusionOk="0">
                    <a:moveTo>
                      <a:pt x="0" y="0"/>
                    </a:moveTo>
                    <a:cubicBezTo>
                      <a:pt x="215238" y="-58779"/>
                      <a:pt x="400203" y="47286"/>
                      <a:pt x="525628" y="0"/>
                    </a:cubicBezTo>
                    <a:cubicBezTo>
                      <a:pt x="651053" y="-47286"/>
                      <a:pt x="840700" y="12280"/>
                      <a:pt x="995927" y="0"/>
                    </a:cubicBezTo>
                    <a:cubicBezTo>
                      <a:pt x="1151154" y="-12280"/>
                      <a:pt x="1383787" y="18215"/>
                      <a:pt x="1604549" y="0"/>
                    </a:cubicBezTo>
                    <a:cubicBezTo>
                      <a:pt x="1825311" y="-18215"/>
                      <a:pt x="1946066" y="30077"/>
                      <a:pt x="2130177" y="0"/>
                    </a:cubicBezTo>
                    <a:cubicBezTo>
                      <a:pt x="2314288" y="-30077"/>
                      <a:pt x="2581460" y="34900"/>
                      <a:pt x="2766463" y="0"/>
                    </a:cubicBezTo>
                    <a:cubicBezTo>
                      <a:pt x="2777971" y="140336"/>
                      <a:pt x="2721174" y="280870"/>
                      <a:pt x="2766463" y="389532"/>
                    </a:cubicBezTo>
                    <a:cubicBezTo>
                      <a:pt x="2811752" y="498194"/>
                      <a:pt x="2750376" y="657320"/>
                      <a:pt x="2766463" y="749100"/>
                    </a:cubicBezTo>
                    <a:cubicBezTo>
                      <a:pt x="2594677" y="757255"/>
                      <a:pt x="2476547" y="741191"/>
                      <a:pt x="2213170" y="749100"/>
                    </a:cubicBezTo>
                    <a:cubicBezTo>
                      <a:pt x="1949793" y="757009"/>
                      <a:pt x="1928427" y="739874"/>
                      <a:pt x="1742872" y="749100"/>
                    </a:cubicBezTo>
                    <a:cubicBezTo>
                      <a:pt x="1557317" y="758326"/>
                      <a:pt x="1445435" y="730753"/>
                      <a:pt x="1189579" y="749100"/>
                    </a:cubicBezTo>
                    <a:cubicBezTo>
                      <a:pt x="933723" y="767447"/>
                      <a:pt x="764294" y="701959"/>
                      <a:pt x="636286" y="749100"/>
                    </a:cubicBezTo>
                    <a:cubicBezTo>
                      <a:pt x="508278" y="796241"/>
                      <a:pt x="175105" y="743684"/>
                      <a:pt x="0" y="749100"/>
                    </a:cubicBezTo>
                    <a:cubicBezTo>
                      <a:pt x="-23913" y="580967"/>
                      <a:pt x="28328" y="480481"/>
                      <a:pt x="0" y="359568"/>
                    </a:cubicBezTo>
                    <a:cubicBezTo>
                      <a:pt x="-28328" y="238655"/>
                      <a:pt x="14933" y="159553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tx2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xmlns="" sd="1219033472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600"/>
                  <a:buFont typeface="Rubik"/>
                  <a:buChar char="■"/>
                  <a:defRPr sz="15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○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■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●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○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■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●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○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Rubik"/>
                  <a:buChar char="■"/>
                  <a:defRPr sz="1600" b="0" i="0" u="none" strike="noStrike" cap="none">
                    <a:solidFill>
                      <a:schemeClr val="dk1"/>
                    </a:solidFill>
                    <a:latin typeface="Rubik"/>
                    <a:ea typeface="Rubik"/>
                    <a:cs typeface="Rubik"/>
                    <a:sym typeface="Rubik"/>
                  </a:defRPr>
                </a:lvl9pPr>
              </a:lstStyle>
              <a:p>
                <a:pPr marL="133350" indent="0">
                  <a:buSzPts val="15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indent="-323850">
                  <a:buSzPts val="1500"/>
                </a:pPr>
                <a:endParaRPr lang="ar-AE" dirty="0"/>
              </a:p>
              <a:p>
                <a:pPr indent="-323850">
                  <a:buSzPts val="1500"/>
                </a:pPr>
                <a:endParaRPr lang="ar-AE" dirty="0"/>
              </a:p>
              <a:p>
                <a:pPr indent="-323850">
                  <a:buSzPts val="1500"/>
                </a:pPr>
                <a:endParaRPr lang="ar-AE" dirty="0"/>
              </a:p>
              <a:p>
                <a:pPr marL="133350" indent="0">
                  <a:buSzPts val="1500"/>
                  <a:buNone/>
                </a:pPr>
                <a:endParaRPr lang="ar-AE" dirty="0"/>
              </a:p>
              <a:p>
                <a:pPr indent="-323850">
                  <a:buSzPts val="1500"/>
                </a:pPr>
                <a:endParaRPr lang="ar-AE" dirty="0"/>
              </a:p>
            </p:txBody>
          </p:sp>
        </mc:Choice>
        <mc:Fallback xmlns="">
          <p:sp>
            <p:nvSpPr>
              <p:cNvPr id="17" name="Google Shape;9559;p38">
                <a:extLst>
                  <a:ext uri="{FF2B5EF4-FFF2-40B4-BE49-F238E27FC236}">
                    <a16:creationId xmlns:a16="http://schemas.microsoft.com/office/drawing/2014/main" id="{57E5BF59-F0DA-48B3-961D-B6D16E42E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30" y="2197200"/>
                <a:ext cx="2766463" cy="749100"/>
              </a:xfrm>
              <a:prstGeom prst="rect">
                <a:avLst/>
              </a:prstGeom>
              <a:blipFill>
                <a:blip r:embed="rId7"/>
                <a:stretch>
                  <a:fillRect b="-121538"/>
                </a:stretch>
              </a:blipFill>
              <a:ln>
                <a:solidFill>
                  <a:schemeClr val="tx2">
                    <a:lumMod val="60000"/>
                    <a:lumOff val="4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2766463"/>
                          <a:gd name="connsiteY0" fmla="*/ 0 h 749100"/>
                          <a:gd name="connsiteX1" fmla="*/ 525628 w 2766463"/>
                          <a:gd name="connsiteY1" fmla="*/ 0 h 749100"/>
                          <a:gd name="connsiteX2" fmla="*/ 995927 w 2766463"/>
                          <a:gd name="connsiteY2" fmla="*/ 0 h 749100"/>
                          <a:gd name="connsiteX3" fmla="*/ 1604549 w 2766463"/>
                          <a:gd name="connsiteY3" fmla="*/ 0 h 749100"/>
                          <a:gd name="connsiteX4" fmla="*/ 2130177 w 2766463"/>
                          <a:gd name="connsiteY4" fmla="*/ 0 h 749100"/>
                          <a:gd name="connsiteX5" fmla="*/ 2766463 w 2766463"/>
                          <a:gd name="connsiteY5" fmla="*/ 0 h 749100"/>
                          <a:gd name="connsiteX6" fmla="*/ 2766463 w 2766463"/>
                          <a:gd name="connsiteY6" fmla="*/ 389532 h 749100"/>
                          <a:gd name="connsiteX7" fmla="*/ 2766463 w 2766463"/>
                          <a:gd name="connsiteY7" fmla="*/ 749100 h 749100"/>
                          <a:gd name="connsiteX8" fmla="*/ 2213170 w 2766463"/>
                          <a:gd name="connsiteY8" fmla="*/ 749100 h 749100"/>
                          <a:gd name="connsiteX9" fmla="*/ 1742872 w 2766463"/>
                          <a:gd name="connsiteY9" fmla="*/ 749100 h 749100"/>
                          <a:gd name="connsiteX10" fmla="*/ 1189579 w 2766463"/>
                          <a:gd name="connsiteY10" fmla="*/ 749100 h 749100"/>
                          <a:gd name="connsiteX11" fmla="*/ 636286 w 2766463"/>
                          <a:gd name="connsiteY11" fmla="*/ 749100 h 749100"/>
                          <a:gd name="connsiteX12" fmla="*/ 0 w 2766463"/>
                          <a:gd name="connsiteY12" fmla="*/ 749100 h 749100"/>
                          <a:gd name="connsiteX13" fmla="*/ 0 w 2766463"/>
                          <a:gd name="connsiteY13" fmla="*/ 359568 h 749100"/>
                          <a:gd name="connsiteX14" fmla="*/ 0 w 2766463"/>
                          <a:gd name="connsiteY14" fmla="*/ 0 h 749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66463" h="749100" extrusionOk="0">
                            <a:moveTo>
                              <a:pt x="0" y="0"/>
                            </a:moveTo>
                            <a:cubicBezTo>
                              <a:pt x="215238" y="-58779"/>
                              <a:pt x="400203" y="47286"/>
                              <a:pt x="525628" y="0"/>
                            </a:cubicBezTo>
                            <a:cubicBezTo>
                              <a:pt x="651053" y="-47286"/>
                              <a:pt x="840700" y="12280"/>
                              <a:pt x="995927" y="0"/>
                            </a:cubicBezTo>
                            <a:cubicBezTo>
                              <a:pt x="1151154" y="-12280"/>
                              <a:pt x="1383787" y="18215"/>
                              <a:pt x="1604549" y="0"/>
                            </a:cubicBezTo>
                            <a:cubicBezTo>
                              <a:pt x="1825311" y="-18215"/>
                              <a:pt x="1946066" y="30077"/>
                              <a:pt x="2130177" y="0"/>
                            </a:cubicBezTo>
                            <a:cubicBezTo>
                              <a:pt x="2314288" y="-30077"/>
                              <a:pt x="2581460" y="34900"/>
                              <a:pt x="2766463" y="0"/>
                            </a:cubicBezTo>
                            <a:cubicBezTo>
                              <a:pt x="2777971" y="140336"/>
                              <a:pt x="2721174" y="280870"/>
                              <a:pt x="2766463" y="389532"/>
                            </a:cubicBezTo>
                            <a:cubicBezTo>
                              <a:pt x="2811752" y="498194"/>
                              <a:pt x="2750376" y="657320"/>
                              <a:pt x="2766463" y="749100"/>
                            </a:cubicBezTo>
                            <a:cubicBezTo>
                              <a:pt x="2594677" y="757255"/>
                              <a:pt x="2476547" y="741191"/>
                              <a:pt x="2213170" y="749100"/>
                            </a:cubicBezTo>
                            <a:cubicBezTo>
                              <a:pt x="1949793" y="757009"/>
                              <a:pt x="1928427" y="739874"/>
                              <a:pt x="1742872" y="749100"/>
                            </a:cubicBezTo>
                            <a:cubicBezTo>
                              <a:pt x="1557317" y="758326"/>
                              <a:pt x="1445435" y="730753"/>
                              <a:pt x="1189579" y="749100"/>
                            </a:cubicBezTo>
                            <a:cubicBezTo>
                              <a:pt x="933723" y="767447"/>
                              <a:pt x="764294" y="701959"/>
                              <a:pt x="636286" y="749100"/>
                            </a:cubicBezTo>
                            <a:cubicBezTo>
                              <a:pt x="508278" y="796241"/>
                              <a:pt x="175105" y="743684"/>
                              <a:pt x="0" y="749100"/>
                            </a:cubicBezTo>
                            <a:cubicBezTo>
                              <a:pt x="-23913" y="580967"/>
                              <a:pt x="28328" y="480481"/>
                              <a:pt x="0" y="359568"/>
                            </a:cubicBezTo>
                            <a:cubicBezTo>
                              <a:pt x="-28328" y="238655"/>
                              <a:pt x="14933" y="1595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32AC355-185B-6524-8AA4-5F79EB3D2B48}"/>
              </a:ext>
            </a:extLst>
          </p:cNvPr>
          <p:cNvSpPr txBox="1"/>
          <p:nvPr/>
        </p:nvSpPr>
        <p:spPr>
          <a:xfrm>
            <a:off x="2173530" y="3306320"/>
            <a:ext cx="2260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Legitimate URLs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Phishing URLs</a:t>
            </a:r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xmlns="" id="{04E505F2-20E6-B5AC-C0A9-34286BB979C4}"/>
              </a:ext>
            </a:extLst>
          </p:cNvPr>
          <p:cNvSpPr/>
          <p:nvPr/>
        </p:nvSpPr>
        <p:spPr>
          <a:xfrm>
            <a:off x="1922897" y="3744119"/>
            <a:ext cx="301600" cy="29571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inus 19">
            <a:extLst>
              <a:ext uri="{FF2B5EF4-FFF2-40B4-BE49-F238E27FC236}">
                <a16:creationId xmlns:a16="http://schemas.microsoft.com/office/drawing/2014/main" xmlns="" id="{0D813443-9B1D-C29C-9326-3809895A7853}"/>
              </a:ext>
            </a:extLst>
          </p:cNvPr>
          <p:cNvSpPr/>
          <p:nvPr/>
        </p:nvSpPr>
        <p:spPr>
          <a:xfrm>
            <a:off x="1906114" y="3316026"/>
            <a:ext cx="318383" cy="295718"/>
          </a:xfrm>
          <a:prstGeom prst="mathMin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Google Shape;9560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 Black" panose="020B0604020202020204" charset="-79"/>
                <a:cs typeface="Rubik Black" panose="020B0604020202020204" charset="-79"/>
              </a:rPr>
              <a:t>Decision Trees</a:t>
            </a:r>
            <a:endParaRPr dirty="0">
              <a:latin typeface="Rubik Black" panose="020B0604020202020204" charset="-79"/>
              <a:cs typeface="Rubik Black" panose="020B0604020202020204" charset="-79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A566DE9-AFE6-3737-CCA8-4E9708F45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790" y="979800"/>
            <a:ext cx="3553662" cy="3054600"/>
          </a:xfrm>
        </p:spPr>
        <p:txBody>
          <a:bodyPr/>
          <a:lstStyle/>
          <a:p>
            <a:r>
              <a:rPr lang="en-US" sz="2000" b="1" dirty="0"/>
              <a:t>Classification Trees</a:t>
            </a:r>
          </a:p>
          <a:p>
            <a:endParaRPr lang="en-US" dirty="0"/>
          </a:p>
          <a:p>
            <a:pPr lvl="1"/>
            <a:r>
              <a:rPr lang="en-US" dirty="0"/>
              <a:t>cost complexity pruning</a:t>
            </a:r>
          </a:p>
        </p:txBody>
      </p:sp>
      <p:pic>
        <p:nvPicPr>
          <p:cNvPr id="8" name="Graphic 7" descr="Branching diagram outline">
            <a:extLst>
              <a:ext uri="{FF2B5EF4-FFF2-40B4-BE49-F238E27FC236}">
                <a16:creationId xmlns:a16="http://schemas.microsoft.com/office/drawing/2014/main" xmlns="" id="{A57AFA33-25B4-7691-662B-08A3BC78D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-154982" y="376291"/>
            <a:ext cx="2179860" cy="2179860"/>
          </a:xfrm>
          <a:prstGeom prst="rect">
            <a:avLst/>
          </a:prstGeom>
        </p:spPr>
      </p:pic>
      <p:pic>
        <p:nvPicPr>
          <p:cNvPr id="9" name="Graphic 8" descr="Branching diagram outline">
            <a:extLst>
              <a:ext uri="{FF2B5EF4-FFF2-40B4-BE49-F238E27FC236}">
                <a16:creationId xmlns:a16="http://schemas.microsoft.com/office/drawing/2014/main" xmlns="" id="{5462BBAA-9C01-5F14-6E8C-2AFB61E9F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-744086" y="1558687"/>
            <a:ext cx="2179860" cy="2179860"/>
          </a:xfrm>
          <a:prstGeom prst="rect">
            <a:avLst/>
          </a:prstGeom>
        </p:spPr>
      </p:pic>
      <p:pic>
        <p:nvPicPr>
          <p:cNvPr id="10" name="Graphic 9" descr="Branching diagram outline">
            <a:extLst>
              <a:ext uri="{FF2B5EF4-FFF2-40B4-BE49-F238E27FC236}">
                <a16:creationId xmlns:a16="http://schemas.microsoft.com/office/drawing/2014/main" xmlns="" id="{5DD5882E-3991-1C6C-9A00-03A93B7E4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0800000">
            <a:off x="-154982" y="2740395"/>
            <a:ext cx="2179860" cy="217986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xmlns="" id="{98C722A9-28A4-026B-E6A8-FE848D7A3804}"/>
              </a:ext>
            </a:extLst>
          </p:cNvPr>
          <p:cNvGraphicFramePr/>
          <p:nvPr/>
        </p:nvGraphicFramePr>
        <p:xfrm>
          <a:off x="3907604" y="995899"/>
          <a:ext cx="5236396" cy="3612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738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6" name="Google Shape;21016;p7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017" name="Google Shape;21017;p73"/>
          <p:cNvSpPr txBox="1">
            <a:spLocks noGrp="1"/>
          </p:cNvSpPr>
          <p:nvPr>
            <p:ph type="title"/>
          </p:nvPr>
        </p:nvSpPr>
        <p:spPr>
          <a:xfrm>
            <a:off x="25894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018" name="Google Shape;21018;p73"/>
          <p:cNvSpPr txBox="1">
            <a:spLocks noGrp="1"/>
          </p:cNvSpPr>
          <p:nvPr>
            <p:ph type="subTitle" idx="1"/>
          </p:nvPr>
        </p:nvSpPr>
        <p:spPr>
          <a:xfrm>
            <a:off x="1509575" y="1752850"/>
            <a:ext cx="3166500" cy="8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&amp; DATA DESCRIPTION</a:t>
            </a:r>
            <a:endParaRPr/>
          </a:p>
        </p:txBody>
      </p:sp>
      <p:sp>
        <p:nvSpPr>
          <p:cNvPr id="21019" name="Google Shape;21019;p73"/>
          <p:cNvSpPr txBox="1">
            <a:spLocks noGrp="1"/>
          </p:cNvSpPr>
          <p:nvPr>
            <p:ph type="title" idx="3"/>
          </p:nvPr>
        </p:nvSpPr>
        <p:spPr>
          <a:xfrm>
            <a:off x="5548050" y="1274847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20" name="Google Shape;21020;p73"/>
          <p:cNvSpPr txBox="1">
            <a:spLocks noGrp="1"/>
          </p:cNvSpPr>
          <p:nvPr>
            <p:ph type="title" idx="6"/>
          </p:nvPr>
        </p:nvSpPr>
        <p:spPr>
          <a:xfrm>
            <a:off x="2566416" y="3085852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021" name="Google Shape;21021;p73"/>
          <p:cNvSpPr txBox="1">
            <a:spLocks noGrp="1"/>
          </p:cNvSpPr>
          <p:nvPr>
            <p:ph type="subTitle" idx="7"/>
          </p:nvPr>
        </p:nvSpPr>
        <p:spPr>
          <a:xfrm>
            <a:off x="1871466" y="3868653"/>
            <a:ext cx="23964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&amp; RESULTS</a:t>
            </a:r>
            <a:endParaRPr/>
          </a:p>
        </p:txBody>
      </p:sp>
      <p:sp>
        <p:nvSpPr>
          <p:cNvPr id="21022" name="Google Shape;21022;p73"/>
          <p:cNvSpPr txBox="1">
            <a:spLocks noGrp="1"/>
          </p:cNvSpPr>
          <p:nvPr>
            <p:ph type="title" idx="13"/>
          </p:nvPr>
        </p:nvSpPr>
        <p:spPr>
          <a:xfrm>
            <a:off x="5548050" y="3085858"/>
            <a:ext cx="10065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023" name="Google Shape;21023;p73"/>
          <p:cNvSpPr txBox="1">
            <a:spLocks noGrp="1"/>
          </p:cNvSpPr>
          <p:nvPr>
            <p:ph type="subTitle" idx="14"/>
          </p:nvPr>
        </p:nvSpPr>
        <p:spPr>
          <a:xfrm>
            <a:off x="4757850" y="3868653"/>
            <a:ext cx="2586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LIMITATIONS</a:t>
            </a:r>
            <a:endParaRPr/>
          </a:p>
        </p:txBody>
      </p:sp>
      <p:sp>
        <p:nvSpPr>
          <p:cNvPr id="21026" name="Google Shape;21026;p73"/>
          <p:cNvSpPr txBox="1">
            <a:spLocks noGrp="1"/>
          </p:cNvSpPr>
          <p:nvPr>
            <p:ph type="subTitle" idx="4"/>
          </p:nvPr>
        </p:nvSpPr>
        <p:spPr>
          <a:xfrm>
            <a:off x="4757850" y="2034250"/>
            <a:ext cx="2586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0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16" grpId="0"/>
      <p:bldP spid="21017" grpId="0"/>
      <p:bldP spid="21018" grpId="0" build="p"/>
      <p:bldP spid="21019" grpId="0"/>
      <p:bldP spid="21020" grpId="0"/>
      <p:bldP spid="21021" grpId="0" build="p"/>
      <p:bldP spid="21022" grpId="0"/>
      <p:bldP spid="21023" grpId="0" build="p"/>
      <p:bldP spid="2102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3" name="Google Shape;30793;p121"/>
          <p:cNvSpPr txBox="1">
            <a:spLocks noGrp="1"/>
          </p:cNvSpPr>
          <p:nvPr>
            <p:ph type="subTitle" idx="4294967295"/>
          </p:nvPr>
        </p:nvSpPr>
        <p:spPr>
          <a:xfrm flipH="1">
            <a:off x="823383" y="1301355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ubik Black"/>
                <a:ea typeface="Rubik Black"/>
                <a:cs typeface="Rubik Black"/>
                <a:sym typeface="Rubik Black"/>
              </a:rPr>
              <a:t>Random Search</a:t>
            </a:r>
            <a:endParaRPr sz="19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794" name="Google Shape;30794;p121"/>
          <p:cNvSpPr txBox="1">
            <a:spLocks noGrp="1"/>
          </p:cNvSpPr>
          <p:nvPr>
            <p:ph type="subTitle" idx="4294967295"/>
          </p:nvPr>
        </p:nvSpPr>
        <p:spPr>
          <a:xfrm flipH="1">
            <a:off x="823383" y="3287774"/>
            <a:ext cx="1680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random set of hyperparameters</a:t>
            </a:r>
            <a:endParaRPr/>
          </a:p>
        </p:txBody>
      </p:sp>
      <p:sp>
        <p:nvSpPr>
          <p:cNvPr id="30795" name="Google Shape;30795;p121"/>
          <p:cNvSpPr txBox="1">
            <a:spLocks noGrp="1"/>
          </p:cNvSpPr>
          <p:nvPr>
            <p:ph type="subTitle" idx="4294967295"/>
          </p:nvPr>
        </p:nvSpPr>
        <p:spPr>
          <a:xfrm flipH="1">
            <a:off x="4689103" y="1623680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Model fitting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796" name="Google Shape;30796;p121"/>
          <p:cNvSpPr txBox="1">
            <a:spLocks noGrp="1"/>
          </p:cNvSpPr>
          <p:nvPr>
            <p:ph type="subTitle" idx="4294967295"/>
          </p:nvPr>
        </p:nvSpPr>
        <p:spPr>
          <a:xfrm flipH="1">
            <a:off x="4701241" y="3287774"/>
            <a:ext cx="1680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best model on validation</a:t>
            </a:r>
            <a:endParaRPr/>
          </a:p>
        </p:txBody>
      </p:sp>
      <p:sp>
        <p:nvSpPr>
          <p:cNvPr id="30797" name="Google Shape;30797;p121"/>
          <p:cNvSpPr txBox="1">
            <a:spLocks noGrp="1"/>
          </p:cNvSpPr>
          <p:nvPr>
            <p:ph type="subTitle" idx="4294967295"/>
          </p:nvPr>
        </p:nvSpPr>
        <p:spPr>
          <a:xfrm flipH="1">
            <a:off x="2669348" y="1699875"/>
            <a:ext cx="1955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Optimum Hyperparamaters</a:t>
            </a:r>
            <a:endParaRPr sz="18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798" name="Google Shape;30798;p121"/>
          <p:cNvSpPr txBox="1">
            <a:spLocks noGrp="1"/>
          </p:cNvSpPr>
          <p:nvPr>
            <p:ph type="subTitle" idx="4294967295"/>
          </p:nvPr>
        </p:nvSpPr>
        <p:spPr>
          <a:xfrm flipH="1">
            <a:off x="2762300" y="3208776"/>
            <a:ext cx="16803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best model on validation data</a:t>
            </a:r>
            <a:endParaRPr/>
          </a:p>
        </p:txBody>
      </p:sp>
      <p:sp>
        <p:nvSpPr>
          <p:cNvPr id="30799" name="Google Shape;30799;p121"/>
          <p:cNvSpPr txBox="1">
            <a:spLocks noGrp="1"/>
          </p:cNvSpPr>
          <p:nvPr>
            <p:ph type="subTitle" idx="4294967295"/>
          </p:nvPr>
        </p:nvSpPr>
        <p:spPr>
          <a:xfrm flipH="1">
            <a:off x="6640170" y="1310542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Test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800" name="Google Shape;30800;p121"/>
          <p:cNvSpPr txBox="1">
            <a:spLocks noGrp="1"/>
          </p:cNvSpPr>
          <p:nvPr>
            <p:ph type="subTitle" idx="4294967295"/>
          </p:nvPr>
        </p:nvSpPr>
        <p:spPr>
          <a:xfrm flipH="1">
            <a:off x="6640175" y="3297750"/>
            <a:ext cx="16803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check how it works on the test data </a:t>
            </a:r>
            <a:endParaRPr/>
          </a:p>
        </p:txBody>
      </p:sp>
      <p:cxnSp>
        <p:nvCxnSpPr>
          <p:cNvPr id="30801" name="Google Shape;30801;p121"/>
          <p:cNvCxnSpPr>
            <a:stCxn id="30802" idx="3"/>
            <a:endCxn id="30803" idx="1"/>
          </p:cNvCxnSpPr>
          <p:nvPr/>
        </p:nvCxnSpPr>
        <p:spPr>
          <a:xfrm>
            <a:off x="2072583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02" name="Google Shape;30802;p121"/>
          <p:cNvSpPr/>
          <p:nvPr/>
        </p:nvSpPr>
        <p:spPr>
          <a:xfrm>
            <a:off x="1254483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3" name="Google Shape;30803;p121"/>
          <p:cNvSpPr/>
          <p:nvPr/>
        </p:nvSpPr>
        <p:spPr>
          <a:xfrm>
            <a:off x="3193412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4" name="Google Shape;30804;p121"/>
          <p:cNvSpPr/>
          <p:nvPr/>
        </p:nvSpPr>
        <p:spPr>
          <a:xfrm>
            <a:off x="5132341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5" name="Google Shape;30805;p121"/>
          <p:cNvSpPr/>
          <p:nvPr/>
        </p:nvSpPr>
        <p:spPr>
          <a:xfrm>
            <a:off x="7071270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06" name="Google Shape;30806;p121"/>
          <p:cNvCxnSpPr>
            <a:stCxn id="30803" idx="3"/>
            <a:endCxn id="30804" idx="1"/>
          </p:cNvCxnSpPr>
          <p:nvPr/>
        </p:nvCxnSpPr>
        <p:spPr>
          <a:xfrm>
            <a:off x="4011512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07" name="Google Shape;30807;p121"/>
          <p:cNvCxnSpPr>
            <a:stCxn id="30804" idx="3"/>
            <a:endCxn id="30805" idx="1"/>
          </p:cNvCxnSpPr>
          <p:nvPr/>
        </p:nvCxnSpPr>
        <p:spPr>
          <a:xfrm>
            <a:off x="5950441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08" name="Google Shape;30808;p121"/>
          <p:cNvGrpSpPr/>
          <p:nvPr/>
        </p:nvGrpSpPr>
        <p:grpSpPr>
          <a:xfrm>
            <a:off x="5292600" y="2506725"/>
            <a:ext cx="473313" cy="435236"/>
            <a:chOff x="5216456" y="3725484"/>
            <a:chExt cx="356196" cy="265631"/>
          </a:xfrm>
        </p:grpSpPr>
        <p:sp>
          <p:nvSpPr>
            <p:cNvPr id="30809" name="Google Shape;30809;p121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0" name="Google Shape;30810;p121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11" name="Google Shape;30811;p121"/>
          <p:cNvGrpSpPr/>
          <p:nvPr/>
        </p:nvGrpSpPr>
        <p:grpSpPr>
          <a:xfrm>
            <a:off x="7202946" y="2504139"/>
            <a:ext cx="554755" cy="435233"/>
            <a:chOff x="2165809" y="3811059"/>
            <a:chExt cx="422542" cy="342973"/>
          </a:xfrm>
        </p:grpSpPr>
        <p:sp>
          <p:nvSpPr>
            <p:cNvPr id="30812" name="Google Shape;30812;p121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3" name="Google Shape;30813;p121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4" name="Google Shape;30814;p121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5" name="Google Shape;30815;p121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6" name="Google Shape;30816;p121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7" name="Google Shape;30817;p121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8" name="Google Shape;30818;p121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9" name="Google Shape;30819;p121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0" name="Google Shape;30820;p121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1" name="Google Shape;30821;p121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2" name="Google Shape;30822;p121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3" name="Google Shape;30823;p121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4" name="Google Shape;30824;p121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5" name="Google Shape;30825;p121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6" name="Google Shape;30826;p121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7" name="Google Shape;30827;p121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8" name="Google Shape;30828;p121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9" name="Google Shape;30829;p121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30" name="Google Shape;3083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913" y="2386736"/>
            <a:ext cx="675223" cy="6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1" name="Google Shape;30831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64837" y="2381913"/>
            <a:ext cx="675200" cy="6752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836;p122">
            <a:extLst>
              <a:ext uri="{FF2B5EF4-FFF2-40B4-BE49-F238E27FC236}">
                <a16:creationId xmlns:a16="http://schemas.microsoft.com/office/drawing/2014/main" xmlns="" id="{69291ECB-E0CF-0F9E-B83F-B2C5D915BE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XGBOOST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 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6" name="Google Shape;30836;p122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XGBOOST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Tuning on model description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30837" name="Google Shape;308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77" y="1461625"/>
            <a:ext cx="2832975" cy="28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38" name="Google Shape;30838;p122"/>
          <p:cNvSpPr txBox="1"/>
          <p:nvPr/>
        </p:nvSpPr>
        <p:spPr>
          <a:xfrm>
            <a:off x="4116950" y="1343750"/>
            <a:ext cx="44256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 looked with different models with d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ifferent complexities and flexibility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with parameters such as maximum depth of weak learners, shrinkage size etc.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839" name="Google Shape;30839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1262" y="2793889"/>
            <a:ext cx="1346650" cy="13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40" name="Google Shape;30840;p122"/>
          <p:cNvSpPr txBox="1"/>
          <p:nvPr/>
        </p:nvSpPr>
        <p:spPr>
          <a:xfrm>
            <a:off x="5688675" y="2664150"/>
            <a:ext cx="25638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 found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over 1,000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different models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using random search to obtain the final model evaluating on validation set with a split 60 train, 20 val, 30 test.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5" name="Google Shape;30845;p123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XGBOOST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Performance on test data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30846" name="Google Shape;3084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29" y="1468821"/>
            <a:ext cx="2350225" cy="23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47" name="Google Shape;30847;p123"/>
          <p:cNvSpPr txBox="1"/>
          <p:nvPr/>
        </p:nvSpPr>
        <p:spPr>
          <a:xfrm>
            <a:off x="4127675" y="1144975"/>
            <a:ext cx="4425600" cy="1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preliminary performance on validation data was around 98%.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final performance on test data was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96.2%</a:t>
            </a:r>
            <a:endParaRPr sz="15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0848" name="Google Shape;30848;p123"/>
          <p:cNvGraphicFramePr/>
          <p:nvPr>
            <p:extLst>
              <p:ext uri="{D42A27DB-BD31-4B8C-83A1-F6EECF244321}">
                <p14:modId xmlns:p14="http://schemas.microsoft.com/office/powerpoint/2010/main" val="617133988"/>
              </p:ext>
            </p:extLst>
          </p:nvPr>
        </p:nvGraphicFramePr>
        <p:xfrm>
          <a:off x="4722875" y="2643933"/>
          <a:ext cx="32352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8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Accuracy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Precision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Recall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96%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97%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96%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3" name="Google Shape;3085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1620425"/>
            <a:ext cx="5668325" cy="268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sp>
        <p:nvSpPr>
          <p:cNvPr id="30854" name="Google Shape;30854;p124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XGBOOST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Most importance features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855" name="Google Shape;30855;p124"/>
          <p:cNvSpPr txBox="1"/>
          <p:nvPr/>
        </p:nvSpPr>
        <p:spPr>
          <a:xfrm>
            <a:off x="6213750" y="1914075"/>
            <a:ext cx="25638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Google Index represent around 50%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of the feature importance between 87 features.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This could represent a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robustness issue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as it depends mostly on Google's algorithm.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1" name="Google Shape;30861;p125"/>
          <p:cNvSpPr txBox="1">
            <a:spLocks noGrp="1"/>
          </p:cNvSpPr>
          <p:nvPr>
            <p:ph type="subTitle" idx="4294967295"/>
          </p:nvPr>
        </p:nvSpPr>
        <p:spPr>
          <a:xfrm flipH="1">
            <a:off x="823383" y="1301355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ubik Black"/>
                <a:ea typeface="Rubik Black"/>
                <a:cs typeface="Rubik Black"/>
                <a:sym typeface="Rubik Black"/>
              </a:rPr>
              <a:t>4 Fold Cross Validation</a:t>
            </a:r>
            <a:endParaRPr sz="19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862" name="Google Shape;30862;p125"/>
          <p:cNvSpPr txBox="1">
            <a:spLocks noGrp="1"/>
          </p:cNvSpPr>
          <p:nvPr>
            <p:ph type="subTitle" idx="4294967295"/>
          </p:nvPr>
        </p:nvSpPr>
        <p:spPr>
          <a:xfrm flipH="1">
            <a:off x="919808" y="3287774"/>
            <a:ext cx="1680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parameter space did not require random search</a:t>
            </a:r>
            <a:endParaRPr/>
          </a:p>
        </p:txBody>
      </p:sp>
      <p:sp>
        <p:nvSpPr>
          <p:cNvPr id="30863" name="Google Shape;30863;p125"/>
          <p:cNvSpPr txBox="1">
            <a:spLocks noGrp="1"/>
          </p:cNvSpPr>
          <p:nvPr>
            <p:ph type="subTitle" idx="4294967295"/>
          </p:nvPr>
        </p:nvSpPr>
        <p:spPr>
          <a:xfrm flipH="1">
            <a:off x="4689103" y="1623680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Model fitting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864" name="Google Shape;30864;p125"/>
          <p:cNvSpPr txBox="1">
            <a:spLocks noGrp="1"/>
          </p:cNvSpPr>
          <p:nvPr>
            <p:ph type="subTitle" idx="4294967295"/>
          </p:nvPr>
        </p:nvSpPr>
        <p:spPr>
          <a:xfrm flipH="1">
            <a:off x="4701241" y="3287774"/>
            <a:ext cx="16803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best model found by CV</a:t>
            </a:r>
            <a:endParaRPr/>
          </a:p>
        </p:txBody>
      </p:sp>
      <p:sp>
        <p:nvSpPr>
          <p:cNvPr id="30865" name="Google Shape;30865;p125"/>
          <p:cNvSpPr txBox="1">
            <a:spLocks noGrp="1"/>
          </p:cNvSpPr>
          <p:nvPr>
            <p:ph type="subTitle" idx="4294967295"/>
          </p:nvPr>
        </p:nvSpPr>
        <p:spPr>
          <a:xfrm flipH="1">
            <a:off x="2669348" y="1699875"/>
            <a:ext cx="19557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Optimum Hyperparamaters</a:t>
            </a:r>
            <a:endParaRPr sz="18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866" name="Google Shape;30866;p125"/>
          <p:cNvSpPr txBox="1">
            <a:spLocks noGrp="1"/>
          </p:cNvSpPr>
          <p:nvPr>
            <p:ph type="subTitle" idx="4294967295"/>
          </p:nvPr>
        </p:nvSpPr>
        <p:spPr>
          <a:xfrm flipH="1">
            <a:off x="2762300" y="3208776"/>
            <a:ext cx="16803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best parmeters</a:t>
            </a:r>
            <a:endParaRPr/>
          </a:p>
        </p:txBody>
      </p:sp>
      <p:sp>
        <p:nvSpPr>
          <p:cNvPr id="30867" name="Google Shape;30867;p125"/>
          <p:cNvSpPr txBox="1">
            <a:spLocks noGrp="1"/>
          </p:cNvSpPr>
          <p:nvPr>
            <p:ph type="subTitle" idx="4294967295"/>
          </p:nvPr>
        </p:nvSpPr>
        <p:spPr>
          <a:xfrm flipH="1">
            <a:off x="6640170" y="1310542"/>
            <a:ext cx="16803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 Black"/>
                <a:ea typeface="Rubik Black"/>
                <a:cs typeface="Rubik Black"/>
                <a:sym typeface="Rubik Black"/>
              </a:rPr>
              <a:t>Test</a:t>
            </a:r>
            <a:endParaRPr sz="22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868" name="Google Shape;30868;p125"/>
          <p:cNvSpPr txBox="1">
            <a:spLocks noGrp="1"/>
          </p:cNvSpPr>
          <p:nvPr>
            <p:ph type="subTitle" idx="4294967295"/>
          </p:nvPr>
        </p:nvSpPr>
        <p:spPr>
          <a:xfrm flipH="1">
            <a:off x="6640175" y="3297750"/>
            <a:ext cx="1680300" cy="11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check how it works on the test data </a:t>
            </a:r>
            <a:endParaRPr/>
          </a:p>
        </p:txBody>
      </p:sp>
      <p:cxnSp>
        <p:nvCxnSpPr>
          <p:cNvPr id="30869" name="Google Shape;30869;p125"/>
          <p:cNvCxnSpPr>
            <a:stCxn id="30870" idx="3"/>
            <a:endCxn id="30871" idx="1"/>
          </p:cNvCxnSpPr>
          <p:nvPr/>
        </p:nvCxnSpPr>
        <p:spPr>
          <a:xfrm>
            <a:off x="2072583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70" name="Google Shape;30870;p125"/>
          <p:cNvSpPr/>
          <p:nvPr/>
        </p:nvSpPr>
        <p:spPr>
          <a:xfrm>
            <a:off x="1254483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1" name="Google Shape;30871;p125"/>
          <p:cNvSpPr/>
          <p:nvPr/>
        </p:nvSpPr>
        <p:spPr>
          <a:xfrm>
            <a:off x="3193412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2" name="Google Shape;30872;p125"/>
          <p:cNvSpPr/>
          <p:nvPr/>
        </p:nvSpPr>
        <p:spPr>
          <a:xfrm>
            <a:off x="5132341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3" name="Google Shape;30873;p125"/>
          <p:cNvSpPr/>
          <p:nvPr/>
        </p:nvSpPr>
        <p:spPr>
          <a:xfrm>
            <a:off x="7071270" y="2312709"/>
            <a:ext cx="818100" cy="818100"/>
          </a:xfrm>
          <a:prstGeom prst="rect">
            <a:avLst/>
          </a:prstGeom>
          <a:solidFill>
            <a:srgbClr val="3FE6FF">
              <a:alpha val="41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74" name="Google Shape;30874;p125"/>
          <p:cNvCxnSpPr>
            <a:stCxn id="30871" idx="3"/>
            <a:endCxn id="30872" idx="1"/>
          </p:cNvCxnSpPr>
          <p:nvPr/>
        </p:nvCxnSpPr>
        <p:spPr>
          <a:xfrm>
            <a:off x="4011512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75" name="Google Shape;30875;p125"/>
          <p:cNvCxnSpPr>
            <a:stCxn id="30872" idx="3"/>
            <a:endCxn id="30873" idx="1"/>
          </p:cNvCxnSpPr>
          <p:nvPr/>
        </p:nvCxnSpPr>
        <p:spPr>
          <a:xfrm>
            <a:off x="5950441" y="2721759"/>
            <a:ext cx="1120800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76" name="Google Shape;30876;p125"/>
          <p:cNvGrpSpPr/>
          <p:nvPr/>
        </p:nvGrpSpPr>
        <p:grpSpPr>
          <a:xfrm>
            <a:off x="5292600" y="2506725"/>
            <a:ext cx="473313" cy="435236"/>
            <a:chOff x="5216456" y="3725484"/>
            <a:chExt cx="356196" cy="265631"/>
          </a:xfrm>
        </p:grpSpPr>
        <p:sp>
          <p:nvSpPr>
            <p:cNvPr id="30877" name="Google Shape;30877;p125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8" name="Google Shape;30878;p125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79" name="Google Shape;30879;p125"/>
          <p:cNvGrpSpPr/>
          <p:nvPr/>
        </p:nvGrpSpPr>
        <p:grpSpPr>
          <a:xfrm>
            <a:off x="7202946" y="2504139"/>
            <a:ext cx="554755" cy="435233"/>
            <a:chOff x="2165809" y="3811059"/>
            <a:chExt cx="422542" cy="342973"/>
          </a:xfrm>
        </p:grpSpPr>
        <p:sp>
          <p:nvSpPr>
            <p:cNvPr id="30880" name="Google Shape;30880;p125"/>
            <p:cNvSpPr/>
            <p:nvPr/>
          </p:nvSpPr>
          <p:spPr>
            <a:xfrm>
              <a:off x="2165809" y="3811059"/>
              <a:ext cx="422542" cy="34297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1" name="Google Shape;30881;p125"/>
            <p:cNvSpPr/>
            <p:nvPr/>
          </p:nvSpPr>
          <p:spPr>
            <a:xfrm>
              <a:off x="2193085" y="3877387"/>
              <a:ext cx="368753" cy="12158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2" name="Google Shape;30882;p125"/>
            <p:cNvSpPr/>
            <p:nvPr/>
          </p:nvSpPr>
          <p:spPr>
            <a:xfrm>
              <a:off x="2212404" y="3930062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3" name="Google Shape;30883;p125"/>
            <p:cNvSpPr/>
            <p:nvPr/>
          </p:nvSpPr>
          <p:spPr>
            <a:xfrm>
              <a:off x="2305245" y="3930062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4" name="Google Shape;30884;p125"/>
            <p:cNvSpPr/>
            <p:nvPr/>
          </p:nvSpPr>
          <p:spPr>
            <a:xfrm>
              <a:off x="2489813" y="3930062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5" name="Google Shape;30885;p125"/>
            <p:cNvSpPr/>
            <p:nvPr/>
          </p:nvSpPr>
          <p:spPr>
            <a:xfrm>
              <a:off x="2212404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6" name="Google Shape;30886;p125"/>
            <p:cNvSpPr/>
            <p:nvPr/>
          </p:nvSpPr>
          <p:spPr>
            <a:xfrm>
              <a:off x="2397736" y="3983118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7" name="Google Shape;30887;p125"/>
            <p:cNvSpPr/>
            <p:nvPr/>
          </p:nvSpPr>
          <p:spPr>
            <a:xfrm>
              <a:off x="2212404" y="4036175"/>
              <a:ext cx="51942" cy="12158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8" name="Google Shape;30888;p125"/>
            <p:cNvSpPr/>
            <p:nvPr/>
          </p:nvSpPr>
          <p:spPr>
            <a:xfrm>
              <a:off x="2305245" y="4036175"/>
              <a:ext cx="51974" cy="12158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9" name="Google Shape;30889;p125"/>
            <p:cNvSpPr/>
            <p:nvPr/>
          </p:nvSpPr>
          <p:spPr>
            <a:xfrm>
              <a:off x="2489813" y="4036175"/>
              <a:ext cx="52324" cy="12158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0" name="Google Shape;30890;p125"/>
            <p:cNvSpPr/>
            <p:nvPr/>
          </p:nvSpPr>
          <p:spPr>
            <a:xfrm>
              <a:off x="2305245" y="4088467"/>
              <a:ext cx="51974" cy="12540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1" name="Google Shape;30891;p125"/>
            <p:cNvSpPr/>
            <p:nvPr/>
          </p:nvSpPr>
          <p:spPr>
            <a:xfrm>
              <a:off x="2397736" y="4088467"/>
              <a:ext cx="51942" cy="12540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2" name="Google Shape;30892;p125"/>
            <p:cNvSpPr/>
            <p:nvPr/>
          </p:nvSpPr>
          <p:spPr>
            <a:xfrm>
              <a:off x="2489813" y="4088467"/>
              <a:ext cx="52324" cy="12540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3" name="Google Shape;30893;p125"/>
            <p:cNvSpPr/>
            <p:nvPr/>
          </p:nvSpPr>
          <p:spPr>
            <a:xfrm>
              <a:off x="230486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4" name="Google Shape;30894;p125"/>
            <p:cNvSpPr/>
            <p:nvPr/>
          </p:nvSpPr>
          <p:spPr>
            <a:xfrm>
              <a:off x="2489813" y="3969751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5" name="Google Shape;30895;p125"/>
            <p:cNvSpPr/>
            <p:nvPr/>
          </p:nvSpPr>
          <p:spPr>
            <a:xfrm>
              <a:off x="2396972" y="4022807"/>
              <a:ext cx="53088" cy="38766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6" name="Google Shape;30896;p125"/>
            <p:cNvSpPr/>
            <p:nvPr/>
          </p:nvSpPr>
          <p:spPr>
            <a:xfrm>
              <a:off x="2212404" y="4075386"/>
              <a:ext cx="53088" cy="388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7" name="Google Shape;30897;p125"/>
            <p:cNvSpPr/>
            <p:nvPr/>
          </p:nvSpPr>
          <p:spPr>
            <a:xfrm>
              <a:off x="2396972" y="3916694"/>
              <a:ext cx="53088" cy="3879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898" name="Google Shape;3089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837" y="2381913"/>
            <a:ext cx="675200" cy="67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9" name="Google Shape;3089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925" y="2381925"/>
            <a:ext cx="675200" cy="6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905;p126">
            <a:extLst>
              <a:ext uri="{FF2B5EF4-FFF2-40B4-BE49-F238E27FC236}">
                <a16:creationId xmlns:a16="http://schemas.microsoft.com/office/drawing/2014/main" xmlns="" id="{83DCF9F5-3839-F7E1-BE8C-97BE898DD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Random Forest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 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4" name="Google Shape;309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75" y="1890225"/>
            <a:ext cx="1993125" cy="19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5" name="Google Shape;30905;p126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Random Forest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Tuning and model description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906" name="Google Shape;30906;p126"/>
          <p:cNvSpPr txBox="1"/>
          <p:nvPr/>
        </p:nvSpPr>
        <p:spPr>
          <a:xfrm>
            <a:off x="3870475" y="1386525"/>
            <a:ext cx="44256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optimized the performance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using CV tuning the parameters number of estimator, number of features and maximum depth.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907" name="Google Shape;3090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337" y="2672475"/>
            <a:ext cx="1345325" cy="13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8" name="Google Shape;30908;p126"/>
          <p:cNvSpPr txBox="1"/>
          <p:nvPr/>
        </p:nvSpPr>
        <p:spPr>
          <a:xfrm>
            <a:off x="5581525" y="2751588"/>
            <a:ext cx="2563800" cy="11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We analyzed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around 150 different models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using cross validation to obtain the final model 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3" name="Google Shape;30913;p127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Random Forest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Performance on test data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30914" name="Google Shape;3091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29" y="1468821"/>
            <a:ext cx="2350225" cy="23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15" name="Google Shape;30915;p127"/>
          <p:cNvSpPr txBox="1"/>
          <p:nvPr/>
        </p:nvSpPr>
        <p:spPr>
          <a:xfrm>
            <a:off x="4127675" y="1144975"/>
            <a:ext cx="4425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final performance for this model on test data was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96.29% the higher recorded across methods.</a:t>
            </a:r>
            <a:endParaRPr sz="15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0916" name="Google Shape;30916;p127"/>
          <p:cNvGraphicFramePr/>
          <p:nvPr>
            <p:extLst>
              <p:ext uri="{D42A27DB-BD31-4B8C-83A1-F6EECF244321}">
                <p14:modId xmlns:p14="http://schemas.microsoft.com/office/powerpoint/2010/main" val="1123429569"/>
              </p:ext>
            </p:extLst>
          </p:nvPr>
        </p:nvGraphicFramePr>
        <p:xfrm>
          <a:off x="4722875" y="2643933"/>
          <a:ext cx="32352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8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Accuracy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Precision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Recall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96.29%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97%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</a:rPr>
                        <a:t>96%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1" name="Google Shape;30921;p128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/>
                <a:ea typeface="Rubik Black"/>
                <a:cs typeface="Rubik Black"/>
                <a:sym typeface="Rubik Black"/>
              </a:rPr>
              <a:t>Random Forest</a:t>
            </a:r>
            <a:r>
              <a:rPr lang="en" sz="2400">
                <a:latin typeface="Rubik Black"/>
                <a:ea typeface="Rubik Black"/>
                <a:cs typeface="Rubik Black"/>
                <a:sym typeface="Rubik Black"/>
              </a:rPr>
              <a:t/>
            </a:r>
            <a:br>
              <a:rPr lang="en" sz="2400">
                <a:latin typeface="Rubik Black"/>
                <a:ea typeface="Rubik Black"/>
                <a:cs typeface="Rubik Black"/>
                <a:sym typeface="Rubik Black"/>
              </a:rPr>
            </a:br>
            <a:r>
              <a:rPr lang="en" sz="1800">
                <a:latin typeface="Rubik Black"/>
                <a:ea typeface="Rubik Black"/>
                <a:cs typeface="Rubik Black"/>
                <a:sym typeface="Rubik Black"/>
              </a:rPr>
              <a:t>Most importance features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30922" name="Google Shape;30922;p128"/>
          <p:cNvSpPr txBox="1"/>
          <p:nvPr/>
        </p:nvSpPr>
        <p:spPr>
          <a:xfrm>
            <a:off x="6213750" y="1914075"/>
            <a:ext cx="25638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This model is a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more robust predictor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as the importance is more distributed among variables.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Nevertheless, </a:t>
            </a:r>
            <a:r>
              <a:rPr lang="en" sz="15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Google variables still represents 26% of the importance</a:t>
            </a:r>
            <a:r>
              <a:rPr lang="en" sz="1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sz="1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923" name="Google Shape;30923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0" y="1332275"/>
            <a:ext cx="5734050" cy="2714625"/>
          </a:xfrm>
          <a:prstGeom prst="rect">
            <a:avLst/>
          </a:prstGeom>
          <a:noFill/>
          <a:ln>
            <a:noFill/>
          </a:ln>
          <a:effectLst>
            <a:outerShdw blurRad="57150" dist="19050" dir="21540000" algn="bl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8" name="Google Shape;21138;p83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>Multilayer Perceptron</a:t>
            </a:r>
            <a:r>
              <a:rPr lang="en" sz="240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/>
            </a:r>
            <a:br>
              <a:rPr lang="en" sz="240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</a:br>
            <a:r>
              <a:rPr lang="en" sz="180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>Model Description</a:t>
            </a:r>
            <a:endParaRPr sz="2400">
              <a:solidFill>
                <a:schemeClr val="dk1"/>
              </a:solidFill>
              <a:latin typeface="Rubik Black" panose="020B0604020202020204" charset="-79"/>
              <a:ea typeface="Rubik Black"/>
              <a:cs typeface="Rubik Black" panose="020B0604020202020204" charset="-79"/>
              <a:sym typeface="Rubik Black"/>
            </a:endParaRPr>
          </a:p>
        </p:txBody>
      </p:sp>
      <p:sp>
        <p:nvSpPr>
          <p:cNvPr id="21139" name="Google Shape;21139;p83"/>
          <p:cNvSpPr txBox="1"/>
          <p:nvPr/>
        </p:nvSpPr>
        <p:spPr>
          <a:xfrm>
            <a:off x="3661170" y="1273288"/>
            <a:ext cx="5037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Input layer: 87 nodes, output layer: 1 node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ReLU activation between layers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Batchnorm </a:t>
            </a: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for data normalization</a:t>
            </a:r>
            <a:endParaRPr sz="1800" b="0" i="0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Sigmoid activation at output layer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Dropout regularization (p = 0.2)</a:t>
            </a:r>
            <a:endParaRPr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0" name="Google Shape;21140;p83"/>
          <p:cNvGrpSpPr/>
          <p:nvPr/>
        </p:nvGrpSpPr>
        <p:grpSpPr>
          <a:xfrm>
            <a:off x="720000" y="1891030"/>
            <a:ext cx="2388882" cy="2334906"/>
            <a:chOff x="505017" y="1508445"/>
            <a:chExt cx="2388882" cy="2334906"/>
          </a:xfrm>
        </p:grpSpPr>
        <p:cxnSp>
          <p:nvCxnSpPr>
            <p:cNvPr id="21141" name="Google Shape;21141;p83"/>
            <p:cNvCxnSpPr>
              <a:stCxn id="21142" idx="4"/>
              <a:endCxn id="21143" idx="0"/>
            </p:cNvCxnSpPr>
            <p:nvPr/>
          </p:nvCxnSpPr>
          <p:spPr>
            <a:xfrm rot="10800000" flipH="1">
              <a:off x="1498467" y="3016135"/>
              <a:ext cx="407700" cy="293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44" name="Google Shape;21144;p83"/>
            <p:cNvCxnSpPr>
              <a:stCxn id="21143" idx="0"/>
              <a:endCxn id="21145" idx="4"/>
            </p:cNvCxnSpPr>
            <p:nvPr/>
          </p:nvCxnSpPr>
          <p:spPr>
            <a:xfrm rot="10800000">
              <a:off x="1498613" y="2676000"/>
              <a:ext cx="407700" cy="340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46" name="Google Shape;21146;p83"/>
            <p:cNvCxnSpPr>
              <a:stCxn id="21145" idx="4"/>
              <a:endCxn id="21147" idx="0"/>
            </p:cNvCxnSpPr>
            <p:nvPr/>
          </p:nvCxnSpPr>
          <p:spPr>
            <a:xfrm rot="10800000" flipH="1">
              <a:off x="1498467" y="2335698"/>
              <a:ext cx="407700" cy="340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48" name="Google Shape;21148;p83"/>
            <p:cNvCxnSpPr>
              <a:stCxn id="21147" idx="0"/>
              <a:endCxn id="21149" idx="4"/>
            </p:cNvCxnSpPr>
            <p:nvPr/>
          </p:nvCxnSpPr>
          <p:spPr>
            <a:xfrm rot="10800000">
              <a:off x="1498612" y="2042498"/>
              <a:ext cx="407700" cy="293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49" name="Google Shape;21149;p83"/>
            <p:cNvSpPr/>
            <p:nvPr/>
          </p:nvSpPr>
          <p:spPr>
            <a:xfrm rot="-5400000">
              <a:off x="1205367" y="1896013"/>
              <a:ext cx="293100" cy="2931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5" name="Google Shape;21145;p83"/>
            <p:cNvSpPr/>
            <p:nvPr/>
          </p:nvSpPr>
          <p:spPr>
            <a:xfrm rot="-5400000">
              <a:off x="1205367" y="2529348"/>
              <a:ext cx="293100" cy="2931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2" name="Google Shape;21142;p83"/>
            <p:cNvSpPr/>
            <p:nvPr/>
          </p:nvSpPr>
          <p:spPr>
            <a:xfrm rot="-5400000">
              <a:off x="1205367" y="3162685"/>
              <a:ext cx="293100" cy="2931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7" name="Google Shape;21147;p83"/>
            <p:cNvSpPr/>
            <p:nvPr/>
          </p:nvSpPr>
          <p:spPr>
            <a:xfrm rot="-5400000">
              <a:off x="1906312" y="2189048"/>
              <a:ext cx="293100" cy="293100"/>
            </a:xfrm>
            <a:prstGeom prst="ellipse">
              <a:avLst/>
            </a:prstGeom>
            <a:solidFill>
              <a:schemeClr val="tx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3" name="Google Shape;21143;p83"/>
            <p:cNvSpPr/>
            <p:nvPr/>
          </p:nvSpPr>
          <p:spPr>
            <a:xfrm rot="-5400000">
              <a:off x="1906313" y="2869650"/>
              <a:ext cx="293100" cy="293100"/>
            </a:xfrm>
            <a:prstGeom prst="ellipse">
              <a:avLst/>
            </a:prstGeom>
            <a:solidFill>
              <a:schemeClr val="tx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0" name="Google Shape;21150;p83"/>
            <p:cNvSpPr/>
            <p:nvPr/>
          </p:nvSpPr>
          <p:spPr>
            <a:xfrm rot="-5400000">
              <a:off x="2600799" y="2529245"/>
              <a:ext cx="293100" cy="29310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151" name="Google Shape;21151;p83"/>
            <p:cNvCxnSpPr/>
            <p:nvPr/>
          </p:nvCxnSpPr>
          <p:spPr>
            <a:xfrm rot="10800000">
              <a:off x="2199557" y="2382675"/>
              <a:ext cx="407700" cy="293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52" name="Google Shape;21152;p83"/>
            <p:cNvCxnSpPr/>
            <p:nvPr/>
          </p:nvCxnSpPr>
          <p:spPr>
            <a:xfrm rot="10800000" flipH="1">
              <a:off x="2199450" y="2725561"/>
              <a:ext cx="407700" cy="293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53" name="Google Shape;21153;p83"/>
            <p:cNvCxnSpPr>
              <a:endCxn id="21147" idx="0"/>
            </p:cNvCxnSpPr>
            <p:nvPr/>
          </p:nvCxnSpPr>
          <p:spPr>
            <a:xfrm rot="10800000" flipH="1">
              <a:off x="1504912" y="2335598"/>
              <a:ext cx="401400" cy="971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54" name="Google Shape;21154;p83"/>
            <p:cNvCxnSpPr>
              <a:stCxn id="21143" idx="0"/>
            </p:cNvCxnSpPr>
            <p:nvPr/>
          </p:nvCxnSpPr>
          <p:spPr>
            <a:xfrm rot="10800000">
              <a:off x="1492013" y="2030400"/>
              <a:ext cx="414300" cy="9858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55" name="Google Shape;21155;p83"/>
            <p:cNvSpPr/>
            <p:nvPr/>
          </p:nvSpPr>
          <p:spPr>
            <a:xfrm rot="-5400000">
              <a:off x="505018" y="2869649"/>
              <a:ext cx="293100" cy="2931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6" name="Google Shape;21156;p83"/>
            <p:cNvSpPr/>
            <p:nvPr/>
          </p:nvSpPr>
          <p:spPr>
            <a:xfrm rot="-5400000">
              <a:off x="505019" y="3550251"/>
              <a:ext cx="293100" cy="2931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7" name="Google Shape;21157;p83"/>
            <p:cNvSpPr/>
            <p:nvPr/>
          </p:nvSpPr>
          <p:spPr>
            <a:xfrm rot="-5400000">
              <a:off x="505017" y="1508445"/>
              <a:ext cx="293100" cy="2931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8" name="Google Shape;21158;p83"/>
            <p:cNvSpPr/>
            <p:nvPr/>
          </p:nvSpPr>
          <p:spPr>
            <a:xfrm rot="-5400000">
              <a:off x="505018" y="2189047"/>
              <a:ext cx="293100" cy="293100"/>
            </a:xfrm>
            <a:prstGeom prst="ellipse">
              <a:avLst/>
            </a:prstGeom>
            <a:solidFill>
              <a:schemeClr val="accent2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159" name="Google Shape;21159;p83"/>
            <p:cNvCxnSpPr>
              <a:stCxn id="21149" idx="0"/>
            </p:cNvCxnSpPr>
            <p:nvPr/>
          </p:nvCxnSpPr>
          <p:spPr>
            <a:xfrm rot="10800000">
              <a:off x="813267" y="1654963"/>
              <a:ext cx="392100" cy="3876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0" name="Google Shape;21160;p83"/>
            <p:cNvCxnSpPr>
              <a:stCxn id="21145" idx="0"/>
            </p:cNvCxnSpPr>
            <p:nvPr/>
          </p:nvCxnSpPr>
          <p:spPr>
            <a:xfrm rot="10800000">
              <a:off x="797667" y="1662498"/>
              <a:ext cx="407700" cy="1013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1" name="Google Shape;21161;p83"/>
            <p:cNvCxnSpPr>
              <a:stCxn id="21142" idx="0"/>
            </p:cNvCxnSpPr>
            <p:nvPr/>
          </p:nvCxnSpPr>
          <p:spPr>
            <a:xfrm rot="10800000">
              <a:off x="789867" y="1632535"/>
              <a:ext cx="415500" cy="16767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2" name="Google Shape;21162;p83"/>
            <p:cNvCxnSpPr/>
            <p:nvPr/>
          </p:nvCxnSpPr>
          <p:spPr>
            <a:xfrm rot="10800000">
              <a:off x="793772" y="2343152"/>
              <a:ext cx="407700" cy="293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3" name="Google Shape;21163;p83"/>
            <p:cNvCxnSpPr>
              <a:stCxn id="21149" idx="0"/>
            </p:cNvCxnSpPr>
            <p:nvPr/>
          </p:nvCxnSpPr>
          <p:spPr>
            <a:xfrm flipH="1">
              <a:off x="800667" y="2042563"/>
              <a:ext cx="404700" cy="3168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4" name="Google Shape;21164;p83"/>
            <p:cNvCxnSpPr>
              <a:stCxn id="21142" idx="0"/>
            </p:cNvCxnSpPr>
            <p:nvPr/>
          </p:nvCxnSpPr>
          <p:spPr>
            <a:xfrm rot="10800000">
              <a:off x="800667" y="2351335"/>
              <a:ext cx="404700" cy="957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5" name="Google Shape;21165;p83"/>
            <p:cNvCxnSpPr/>
            <p:nvPr/>
          </p:nvCxnSpPr>
          <p:spPr>
            <a:xfrm rot="10800000">
              <a:off x="813244" y="3016011"/>
              <a:ext cx="407700" cy="293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6" name="Google Shape;21166;p83"/>
            <p:cNvCxnSpPr>
              <a:stCxn id="21149" idx="0"/>
            </p:cNvCxnSpPr>
            <p:nvPr/>
          </p:nvCxnSpPr>
          <p:spPr>
            <a:xfrm flipH="1">
              <a:off x="800667" y="2042563"/>
              <a:ext cx="404700" cy="953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7" name="Google Shape;21167;p83"/>
            <p:cNvCxnSpPr>
              <a:stCxn id="21145" idx="0"/>
            </p:cNvCxnSpPr>
            <p:nvPr/>
          </p:nvCxnSpPr>
          <p:spPr>
            <a:xfrm flipH="1">
              <a:off x="801567" y="2675898"/>
              <a:ext cx="403800" cy="3246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8" name="Google Shape;21168;p83"/>
            <p:cNvCxnSpPr>
              <a:stCxn id="21149" idx="0"/>
            </p:cNvCxnSpPr>
            <p:nvPr/>
          </p:nvCxnSpPr>
          <p:spPr>
            <a:xfrm flipH="1">
              <a:off x="805467" y="2042563"/>
              <a:ext cx="399900" cy="1625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69" name="Google Shape;21169;p83"/>
            <p:cNvCxnSpPr>
              <a:stCxn id="21145" idx="0"/>
            </p:cNvCxnSpPr>
            <p:nvPr/>
          </p:nvCxnSpPr>
          <p:spPr>
            <a:xfrm flipH="1">
              <a:off x="801567" y="2675898"/>
              <a:ext cx="403800" cy="992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170" name="Google Shape;21170;p83"/>
            <p:cNvCxnSpPr>
              <a:stCxn id="21142" idx="0"/>
            </p:cNvCxnSpPr>
            <p:nvPr/>
          </p:nvCxnSpPr>
          <p:spPr>
            <a:xfrm flipH="1">
              <a:off x="813267" y="3309235"/>
              <a:ext cx="392100" cy="3585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21171" name="Google Shape;21171;p83"/>
          <p:cNvGraphicFramePr/>
          <p:nvPr/>
        </p:nvGraphicFramePr>
        <p:xfrm>
          <a:off x="3743250" y="2878201"/>
          <a:ext cx="4872900" cy="2001570"/>
        </p:xfrm>
        <a:graphic>
          <a:graphicData uri="http://schemas.openxmlformats.org/drawingml/2006/table">
            <a:tbl>
              <a:tblPr firstRow="1" bandRow="1">
                <a:noFill/>
                <a:tableStyleId>{D03C919A-18CC-4AAE-AC62-B15D08ACB10B}</a:tableStyleId>
              </a:tblPr>
              <a:tblGrid>
                <a:gridCol w="9753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1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058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</a:rPr>
                        <a:t>Model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</a:rPr>
                        <a:t>Number of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</a:rPr>
                        <a:t>hidden layers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</a:rPr>
                        <a:t>Number of nodes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solidFill>
                            <a:schemeClr val="dk1"/>
                          </a:solidFill>
                        </a:rPr>
                        <a:t>per each hidden layer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Model 1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(300)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Model 2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(300, 100)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Model 3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(500, 300, 100)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Model 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</a:rPr>
                        <a:t>(500, 300, 100, 50)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3" name="Google Shape;9983;p61"/>
          <p:cNvSpPr txBox="1">
            <a:spLocks noGrp="1"/>
          </p:cNvSpPr>
          <p:nvPr>
            <p:ph type="title"/>
          </p:nvPr>
        </p:nvSpPr>
        <p:spPr>
          <a:xfrm>
            <a:off x="548550" y="282164"/>
            <a:ext cx="7704000" cy="862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>Multilayer Perceptron</a:t>
            </a:r>
            <a:r>
              <a:rPr lang="en" sz="2400">
                <a:latin typeface="Rubik Black" panose="020B0604020202020204" charset="-79"/>
                <a:cs typeface="Rubik Black" panose="020B0604020202020204" charset="-79"/>
              </a:rPr>
              <a:t/>
            </a:r>
            <a:br>
              <a:rPr lang="en" sz="2400">
                <a:latin typeface="Rubik Black" panose="020B0604020202020204" charset="-79"/>
                <a:cs typeface="Rubik Black" panose="020B0604020202020204" charset="-79"/>
              </a:rPr>
            </a:br>
            <a:r>
              <a:rPr lang="en" sz="1800">
                <a:latin typeface="Rubik Black" panose="020B0604020202020204" charset="-79"/>
                <a:cs typeface="Rubik Black" panose="020B0604020202020204" charset="-79"/>
              </a:rPr>
              <a:t>Training Parameters and Results</a:t>
            </a:r>
            <a:endParaRPr sz="2400">
              <a:solidFill>
                <a:schemeClr val="dk1"/>
              </a:solidFill>
              <a:latin typeface="Rubik Black" panose="020B0604020202020204" charset="-79"/>
              <a:cs typeface="Rubik Black" panose="020B060402020202020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46A5E7DE-03EA-A591-7B45-6514FE2AFDA2}"/>
                  </a:ext>
                </a:extLst>
              </p:cNvPr>
              <p:cNvSpPr txBox="1"/>
              <p:nvPr/>
            </p:nvSpPr>
            <p:spPr>
              <a:xfrm>
                <a:off x="527850" y="1263052"/>
                <a:ext cx="8088300" cy="1702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chemeClr val="tx1"/>
                    </a:solidFill>
                    <a:latin typeface="Rubik" panose="020B0604020202020204" charset="-79"/>
                    <a:cs typeface="Rubik" panose="020B0604020202020204" charset="-79"/>
                  </a:rPr>
                  <a:t>Binary Cross-Entropy (BCE) loss:</a:t>
                </a:r>
              </a:p>
              <a:p>
                <a:pPr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Rubik" panose="020B0604020202020204" charset="-79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𝐵𝐶𝐸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Rubik" panose="020B0604020202020204" charset="-79"/>
                        </a:rPr>
                        <m:t>=−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Rubik" panose="020B0604020202020204" charset="-79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Rubik" panose="020B0604020202020204" charset="-79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Rubik" panose="020B0604020202020204" charset="-79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cs typeface="Rubik" panose="020B0604020202020204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cs typeface="Rubik" panose="020B0604020202020204" charset="-79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Rubik" panose="020B060402020202020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Rubik" panose="020B0604020202020204" charset="-79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cs typeface="Rubik" panose="020B0604020202020204" charset="-79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/>
                                                  <a:cs typeface="Rubik" panose="020B0604020202020204" charset="-79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Rubik" panose="020B0604020202020204" charset="-79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Rubik" panose="020B0604020202020204" charset="-79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Rubik" panose="020B0604020202020204" charset="-79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Rubik" panose="020B0604020202020204" charset="-79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cs typeface="Rubik" panose="020B0604020202020204" charset="-79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Rubik" panose="020B0604020202020204" charset="-79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Rubik" panose="020B0604020202020204" charset="-79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log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⁡(1−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cs typeface="Rubik" panose="020B0604020202020204" charset="-79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  <a:cs typeface="Rubik" panose="020B0604020202020204" charset="-79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Rubik" panose="020B0604020202020204" charset="-79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Rubik" panose="020B0604020202020204" charset="-79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Rubik" panose="020B0604020202020204" charset="-79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Rubik" panose="020B0604020202020204" charset="-79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1800">
                  <a:solidFill>
                    <a:schemeClr val="tx1"/>
                  </a:solidFill>
                  <a:latin typeface="Rubik" panose="020B0604020202020204" charset="-79"/>
                  <a:cs typeface="Rubik" panose="020B0604020202020204" charset="-79"/>
                </a:endParaRP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chemeClr val="tx1"/>
                    </a:solidFill>
                    <a:latin typeface="Rubik" panose="020B0604020202020204" charset="-79"/>
                    <a:cs typeface="Rubik" panose="020B0604020202020204" charset="-79"/>
                  </a:rPr>
                  <a:t>Adam optimizer, learning rate = 0.001.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800">
                    <a:solidFill>
                      <a:schemeClr val="tx1"/>
                    </a:solidFill>
                    <a:latin typeface="Rubik" panose="020B0604020202020204" charset="-79"/>
                    <a:cs typeface="Rubik" panose="020B0604020202020204" charset="-79"/>
                  </a:rPr>
                  <a:t>50 epochs.</a:t>
                </a:r>
                <a:endParaRPr lang="en-US" sz="1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5E7DE-03EA-A591-7B45-6514FE2AF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50" y="1263052"/>
                <a:ext cx="8088300" cy="1702261"/>
              </a:xfrm>
              <a:prstGeom prst="rect">
                <a:avLst/>
              </a:prstGeom>
              <a:blipFill>
                <a:blip r:embed="rId3"/>
                <a:stretch>
                  <a:fillRect l="-528" t="-1792" b="-4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2318365C-9F98-B0C8-1EE4-FFF05230236E}"/>
              </a:ext>
            </a:extLst>
          </p:cNvPr>
          <p:cNvGraphicFramePr>
            <a:graphicFrameLocks noGrp="1"/>
          </p:cNvGraphicFramePr>
          <p:nvPr/>
        </p:nvGraphicFramePr>
        <p:xfrm>
          <a:off x="548550" y="3069029"/>
          <a:ext cx="3833135" cy="1898780"/>
        </p:xfrm>
        <a:graphic>
          <a:graphicData uri="http://schemas.openxmlformats.org/drawingml/2006/table">
            <a:tbl>
              <a:tblPr/>
              <a:tblGrid>
                <a:gridCol w="1097217">
                  <a:extLst>
                    <a:ext uri="{9D8B030D-6E8A-4147-A177-3AD203B41FA5}">
                      <a16:colId xmlns:a16="http://schemas.microsoft.com/office/drawing/2014/main" xmlns="" val="2095915296"/>
                    </a:ext>
                  </a:extLst>
                </a:gridCol>
                <a:gridCol w="2735918">
                  <a:extLst>
                    <a:ext uri="{9D8B030D-6E8A-4147-A177-3AD203B41FA5}">
                      <a16:colId xmlns:a16="http://schemas.microsoft.com/office/drawing/2014/main" xmlns="" val="1278740982"/>
                    </a:ext>
                  </a:extLst>
                </a:gridCol>
              </a:tblGrid>
              <a:tr h="3797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Model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Last-iteration loss value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54927792"/>
                  </a:ext>
                </a:extLst>
              </a:tr>
              <a:tr h="3797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Model 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0.0012583367060869932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66739760"/>
                  </a:ext>
                </a:extLst>
              </a:tr>
              <a:tr h="3797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Model 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3.4345404856139794e-05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98663926"/>
                  </a:ext>
                </a:extLst>
              </a:tr>
              <a:tr h="3797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Model 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9.056506314664148e-06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6500611"/>
                  </a:ext>
                </a:extLst>
              </a:tr>
              <a:tr h="3797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Model 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Rubik" panose="020B0604020202020204" charset="-79"/>
                        </a:rPr>
                        <a:t>2.4474804376950487e-05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+mj-lt"/>
                        <a:cs typeface="Rubik" panose="020B0604020202020204" charset="-79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47512992"/>
                  </a:ext>
                </a:extLst>
              </a:tr>
            </a:tbl>
          </a:graphicData>
        </a:graphic>
      </p:graphicFrame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xmlns="" id="{016F1AA2-3348-531A-740C-5DD6093D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872511"/>
            <a:ext cx="4044150" cy="22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1" name="Google Shape;21031;p74"/>
          <p:cNvSpPr txBox="1">
            <a:spLocks noGrp="1"/>
          </p:cNvSpPr>
          <p:nvPr>
            <p:ph type="title"/>
          </p:nvPr>
        </p:nvSpPr>
        <p:spPr>
          <a:xfrm>
            <a:off x="720000" y="2748170"/>
            <a:ext cx="6651644" cy="21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accent6"/>
                </a:solidFill>
              </a:rPr>
              <a:t>INTRODUCTION &amp; DATA  DESCRIPTION</a:t>
            </a:r>
            <a:endParaRPr sz="4300">
              <a:solidFill>
                <a:schemeClr val="accent6"/>
              </a:solidFill>
            </a:endParaRPr>
          </a:p>
        </p:txBody>
      </p:sp>
      <p:sp>
        <p:nvSpPr>
          <p:cNvPr id="21032" name="Google Shape;21032;p74"/>
          <p:cNvSpPr txBox="1">
            <a:spLocks noGrp="1"/>
          </p:cNvSpPr>
          <p:nvPr>
            <p:ph type="title" idx="4294967295"/>
          </p:nvPr>
        </p:nvSpPr>
        <p:spPr>
          <a:xfrm>
            <a:off x="407325" y="24887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Rubik Black"/>
                <a:ea typeface="Rubik Black"/>
                <a:cs typeface="Rubik Black"/>
                <a:sym typeface="Rubik Black"/>
              </a:rPr>
              <a:t>01</a:t>
            </a:r>
            <a:endParaRPr sz="5500"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03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5" name="Google Shape;21185;p85"/>
          <p:cNvSpPr txBox="1">
            <a:spLocks noGrp="1"/>
          </p:cNvSpPr>
          <p:nvPr>
            <p:ph type="title"/>
          </p:nvPr>
        </p:nvSpPr>
        <p:spPr>
          <a:xfrm>
            <a:off x="720000" y="210627"/>
            <a:ext cx="77040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>Multilayer Perceptron</a:t>
            </a:r>
            <a:r>
              <a:rPr lang="en" sz="240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/>
            </a:r>
            <a:br>
              <a:rPr lang="en" sz="240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</a:br>
            <a:r>
              <a:rPr lang="en" sz="1800">
                <a:latin typeface="Rubik Black" panose="020B0604020202020204" charset="-79"/>
                <a:ea typeface="Rubik Black"/>
                <a:cs typeface="Rubik Black" panose="020B0604020202020204" charset="-79"/>
                <a:sym typeface="Rubik Black"/>
              </a:rPr>
              <a:t>Performance on Test Dataset</a:t>
            </a:r>
            <a:endParaRPr sz="2400">
              <a:solidFill>
                <a:schemeClr val="dk1"/>
              </a:solidFill>
              <a:latin typeface="Rubik Black" panose="020B0604020202020204" charset="-79"/>
              <a:ea typeface="Rubik Black"/>
              <a:cs typeface="Rubik Black" panose="020B0604020202020204" charset="-79"/>
              <a:sym typeface="Rubik Black"/>
            </a:endParaRPr>
          </a:p>
        </p:txBody>
      </p:sp>
      <p:sp>
        <p:nvSpPr>
          <p:cNvPr id="21186" name="Google Shape;21186;p85"/>
          <p:cNvSpPr/>
          <p:nvPr/>
        </p:nvSpPr>
        <p:spPr>
          <a:xfrm>
            <a:off x="3290888" y="2160588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8" name="Google Shape;21188;p85"/>
          <p:cNvSpPr/>
          <p:nvPr/>
        </p:nvSpPr>
        <p:spPr>
          <a:xfrm>
            <a:off x="548550" y="1586989"/>
            <a:ext cx="1297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9" name="Google Shape;21189;p85"/>
          <p:cNvSpPr txBox="1"/>
          <p:nvPr/>
        </p:nvSpPr>
        <p:spPr>
          <a:xfrm>
            <a:off x="339900" y="4583750"/>
            <a:ext cx="84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Best MLP accuracy on test dataset: </a:t>
            </a:r>
            <a:r>
              <a:rPr lang="en" sz="1800" b="1" i="0" u="none" strike="noStrike" cap="none">
                <a:solidFill>
                  <a:srgbClr val="FFC000"/>
                </a:solidFill>
                <a:latin typeface="Rubik"/>
                <a:ea typeface="Rubik"/>
                <a:cs typeface="Rubik"/>
                <a:sym typeface="Rubik"/>
              </a:rPr>
              <a:t>95.42% </a:t>
            </a:r>
            <a:r>
              <a:rPr lang="en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(4-hidden-layer model).</a:t>
            </a: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167FF20C-7190-7CF1-4166-389530ECD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75759"/>
              </p:ext>
            </p:extLst>
          </p:nvPr>
        </p:nvGraphicFramePr>
        <p:xfrm>
          <a:off x="1352550" y="1144964"/>
          <a:ext cx="6096000" cy="3458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5" name="Google Shape;21235;p91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5660750" y="866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6" name="Google Shape;21236;p91"/>
          <p:cNvSpPr txBox="1">
            <a:spLocks noGrp="1"/>
          </p:cNvSpPr>
          <p:nvPr>
            <p:ph type="title"/>
          </p:nvPr>
        </p:nvSpPr>
        <p:spPr>
          <a:xfrm>
            <a:off x="1054850" y="2495950"/>
            <a:ext cx="4974300" cy="128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LIMITATIONS</a:t>
            </a:r>
            <a:endParaRPr/>
          </a:p>
        </p:txBody>
      </p:sp>
      <p:sp>
        <p:nvSpPr>
          <p:cNvPr id="21237" name="Google Shape;21237;p91"/>
          <p:cNvSpPr txBox="1">
            <a:spLocks noGrp="1"/>
          </p:cNvSpPr>
          <p:nvPr>
            <p:ph type="title" idx="4294967295"/>
          </p:nvPr>
        </p:nvSpPr>
        <p:spPr>
          <a:xfrm>
            <a:off x="2727350" y="138357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latin typeface="Rubik Black"/>
                <a:ea typeface="Rubik Black"/>
                <a:cs typeface="Rubik Black"/>
                <a:sym typeface="Rubik Black"/>
              </a:rPr>
              <a:t>04</a:t>
            </a:r>
            <a:endParaRPr sz="5500"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23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2" name="Google Shape;30942;p1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latin typeface="Rubik Black" panose="020B0604020202020204" charset="-79"/>
                <a:ea typeface="Fredoka"/>
                <a:cs typeface="Rubik Black" panose="020B0604020202020204" charset="-79"/>
                <a:sym typeface="Fredoka"/>
              </a:rPr>
              <a:t>Conclusions and Limitations</a:t>
            </a:r>
            <a:endParaRPr>
              <a:latin typeface="Rubik Black" panose="020B0604020202020204" charset="-79"/>
              <a:ea typeface="Fredoka"/>
              <a:cs typeface="Rubik Black" panose="020B0604020202020204" charset="-79"/>
              <a:sym typeface="Fredoka"/>
            </a:endParaRPr>
          </a:p>
        </p:txBody>
      </p:sp>
      <p:sp>
        <p:nvSpPr>
          <p:cNvPr id="30943" name="Google Shape;30943;p131"/>
          <p:cNvSpPr txBox="1"/>
          <p:nvPr/>
        </p:nvSpPr>
        <p:spPr>
          <a:xfrm>
            <a:off x="553156" y="1437174"/>
            <a:ext cx="7870843" cy="331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23850">
              <a:lnSpc>
                <a:spcPct val="114000"/>
              </a:lnSpc>
              <a:spcAft>
                <a:spcPts val="60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lang="en-US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Random forest outperforms other methods for its flexibility and high power for tabular data.</a:t>
            </a:r>
            <a:endParaRPr lang="en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Most of the algorithms heavily depends on the variables from external sources (Google index and Page rank).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This may be an issue as the predictors depend on a third source algorithm.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Rubik"/>
              <a:buChar char="●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The dataset was balanced, but in real life legitimate websites are much more abundant than phishing websites.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2" name="Google Shape;21242;p92"/>
          <p:cNvPicPr preferRelativeResize="0"/>
          <p:nvPr/>
        </p:nvPicPr>
        <p:blipFill rotWithShape="1">
          <a:blip r:embed="rId3">
            <a:alphaModFix amt="50000"/>
          </a:blip>
          <a:srcRect b="17790"/>
          <a:stretch/>
        </p:blipFill>
        <p:spPr>
          <a:xfrm>
            <a:off x="3991000" y="820225"/>
            <a:ext cx="6966477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3" name="Google Shape;21243;p92"/>
          <p:cNvSpPr txBox="1">
            <a:spLocks noGrp="1"/>
          </p:cNvSpPr>
          <p:nvPr>
            <p:ph type="title"/>
          </p:nvPr>
        </p:nvSpPr>
        <p:spPr>
          <a:xfrm>
            <a:off x="707275" y="1184166"/>
            <a:ext cx="45381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244" name="Google Shape;21244;p92"/>
          <p:cNvSpPr txBox="1">
            <a:spLocks noGrp="1"/>
          </p:cNvSpPr>
          <p:nvPr>
            <p:ph type="subTitle" idx="1"/>
          </p:nvPr>
        </p:nvSpPr>
        <p:spPr>
          <a:xfrm>
            <a:off x="707275" y="2014513"/>
            <a:ext cx="45381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/>
          </a:p>
        </p:txBody>
      </p:sp>
      <p:pic>
        <p:nvPicPr>
          <p:cNvPr id="21245" name="Google Shape;21245;p92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>
            <a:off x="4189075" y="1637888"/>
            <a:ext cx="2703950" cy="25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24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D7BFA8-3375-7F8C-7093-31559854A122}"/>
              </a:ext>
            </a:extLst>
          </p:cNvPr>
          <p:cNvSpPr txBox="1"/>
          <p:nvPr/>
        </p:nvSpPr>
        <p:spPr>
          <a:xfrm>
            <a:off x="10273" y="1031170"/>
            <a:ext cx="4886379" cy="3211550"/>
          </a:xfrm>
          <a:custGeom>
            <a:avLst/>
            <a:gdLst>
              <a:gd name="connsiteX0" fmla="*/ 0 w 4886379"/>
              <a:gd name="connsiteY0" fmla="*/ 0 h 3211550"/>
              <a:gd name="connsiteX1" fmla="*/ 698054 w 4886379"/>
              <a:gd name="connsiteY1" fmla="*/ 0 h 3211550"/>
              <a:gd name="connsiteX2" fmla="*/ 1298381 w 4886379"/>
              <a:gd name="connsiteY2" fmla="*/ 0 h 3211550"/>
              <a:gd name="connsiteX3" fmla="*/ 1898707 w 4886379"/>
              <a:gd name="connsiteY3" fmla="*/ 0 h 3211550"/>
              <a:gd name="connsiteX4" fmla="*/ 2694489 w 4886379"/>
              <a:gd name="connsiteY4" fmla="*/ 0 h 3211550"/>
              <a:gd name="connsiteX5" fmla="*/ 3441407 w 4886379"/>
              <a:gd name="connsiteY5" fmla="*/ 0 h 3211550"/>
              <a:gd name="connsiteX6" fmla="*/ 3992870 w 4886379"/>
              <a:gd name="connsiteY6" fmla="*/ 0 h 3211550"/>
              <a:gd name="connsiteX7" fmla="*/ 4886379 w 4886379"/>
              <a:gd name="connsiteY7" fmla="*/ 0 h 3211550"/>
              <a:gd name="connsiteX8" fmla="*/ 4886379 w 4886379"/>
              <a:gd name="connsiteY8" fmla="*/ 642310 h 3211550"/>
              <a:gd name="connsiteX9" fmla="*/ 4886379 w 4886379"/>
              <a:gd name="connsiteY9" fmla="*/ 1348851 h 3211550"/>
              <a:gd name="connsiteX10" fmla="*/ 4886379 w 4886379"/>
              <a:gd name="connsiteY10" fmla="*/ 2055392 h 3211550"/>
              <a:gd name="connsiteX11" fmla="*/ 4886379 w 4886379"/>
              <a:gd name="connsiteY11" fmla="*/ 2601356 h 3211550"/>
              <a:gd name="connsiteX12" fmla="*/ 4886379 w 4886379"/>
              <a:gd name="connsiteY12" fmla="*/ 3211550 h 3211550"/>
              <a:gd name="connsiteX13" fmla="*/ 4188325 w 4886379"/>
              <a:gd name="connsiteY13" fmla="*/ 3211550 h 3211550"/>
              <a:gd name="connsiteX14" fmla="*/ 3636862 w 4886379"/>
              <a:gd name="connsiteY14" fmla="*/ 3211550 h 3211550"/>
              <a:gd name="connsiteX15" fmla="*/ 3085399 w 4886379"/>
              <a:gd name="connsiteY15" fmla="*/ 3211550 h 3211550"/>
              <a:gd name="connsiteX16" fmla="*/ 2387345 w 4886379"/>
              <a:gd name="connsiteY16" fmla="*/ 3211550 h 3211550"/>
              <a:gd name="connsiteX17" fmla="*/ 1738155 w 4886379"/>
              <a:gd name="connsiteY17" fmla="*/ 3211550 h 3211550"/>
              <a:gd name="connsiteX18" fmla="*/ 1040101 w 4886379"/>
              <a:gd name="connsiteY18" fmla="*/ 3211550 h 3211550"/>
              <a:gd name="connsiteX19" fmla="*/ 0 w 4886379"/>
              <a:gd name="connsiteY19" fmla="*/ 3211550 h 3211550"/>
              <a:gd name="connsiteX20" fmla="*/ 0 w 4886379"/>
              <a:gd name="connsiteY20" fmla="*/ 2665587 h 3211550"/>
              <a:gd name="connsiteX21" fmla="*/ 0 w 4886379"/>
              <a:gd name="connsiteY21" fmla="*/ 2055392 h 3211550"/>
              <a:gd name="connsiteX22" fmla="*/ 0 w 4886379"/>
              <a:gd name="connsiteY22" fmla="*/ 1380966 h 3211550"/>
              <a:gd name="connsiteX23" fmla="*/ 0 w 4886379"/>
              <a:gd name="connsiteY23" fmla="*/ 835003 h 3211550"/>
              <a:gd name="connsiteX24" fmla="*/ 0 w 4886379"/>
              <a:gd name="connsiteY24" fmla="*/ 0 h 32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86379" h="3211550" fill="none" extrusionOk="0">
                <a:moveTo>
                  <a:pt x="0" y="0"/>
                </a:moveTo>
                <a:cubicBezTo>
                  <a:pt x="307644" y="18435"/>
                  <a:pt x="388260" y="-2201"/>
                  <a:pt x="698054" y="0"/>
                </a:cubicBezTo>
                <a:cubicBezTo>
                  <a:pt x="1007848" y="2201"/>
                  <a:pt x="1069915" y="10379"/>
                  <a:pt x="1298381" y="0"/>
                </a:cubicBezTo>
                <a:cubicBezTo>
                  <a:pt x="1526847" y="-10379"/>
                  <a:pt x="1630969" y="-7622"/>
                  <a:pt x="1898707" y="0"/>
                </a:cubicBezTo>
                <a:cubicBezTo>
                  <a:pt x="2166445" y="7622"/>
                  <a:pt x="2524810" y="10858"/>
                  <a:pt x="2694489" y="0"/>
                </a:cubicBezTo>
                <a:cubicBezTo>
                  <a:pt x="2864168" y="-10858"/>
                  <a:pt x="3211910" y="29326"/>
                  <a:pt x="3441407" y="0"/>
                </a:cubicBezTo>
                <a:cubicBezTo>
                  <a:pt x="3670904" y="-29326"/>
                  <a:pt x="3736789" y="-1445"/>
                  <a:pt x="3992870" y="0"/>
                </a:cubicBezTo>
                <a:cubicBezTo>
                  <a:pt x="4248951" y="1445"/>
                  <a:pt x="4683890" y="-1247"/>
                  <a:pt x="4886379" y="0"/>
                </a:cubicBezTo>
                <a:cubicBezTo>
                  <a:pt x="4902301" y="262546"/>
                  <a:pt x="4901652" y="384375"/>
                  <a:pt x="4886379" y="642310"/>
                </a:cubicBezTo>
                <a:cubicBezTo>
                  <a:pt x="4871107" y="900245"/>
                  <a:pt x="4881584" y="1106552"/>
                  <a:pt x="4886379" y="1348851"/>
                </a:cubicBezTo>
                <a:cubicBezTo>
                  <a:pt x="4891174" y="1591150"/>
                  <a:pt x="4867860" y="1904193"/>
                  <a:pt x="4886379" y="2055392"/>
                </a:cubicBezTo>
                <a:cubicBezTo>
                  <a:pt x="4904898" y="2206591"/>
                  <a:pt x="4895343" y="2396621"/>
                  <a:pt x="4886379" y="2601356"/>
                </a:cubicBezTo>
                <a:cubicBezTo>
                  <a:pt x="4877415" y="2806091"/>
                  <a:pt x="4858188" y="3088197"/>
                  <a:pt x="4886379" y="3211550"/>
                </a:cubicBezTo>
                <a:cubicBezTo>
                  <a:pt x="4625869" y="3195528"/>
                  <a:pt x="4529082" y="3187600"/>
                  <a:pt x="4188325" y="3211550"/>
                </a:cubicBezTo>
                <a:cubicBezTo>
                  <a:pt x="3847568" y="3235500"/>
                  <a:pt x="3860964" y="3189113"/>
                  <a:pt x="3636862" y="3211550"/>
                </a:cubicBezTo>
                <a:cubicBezTo>
                  <a:pt x="3412760" y="3233987"/>
                  <a:pt x="3355343" y="3232601"/>
                  <a:pt x="3085399" y="3211550"/>
                </a:cubicBezTo>
                <a:cubicBezTo>
                  <a:pt x="2815455" y="3190499"/>
                  <a:pt x="2529467" y="3193532"/>
                  <a:pt x="2387345" y="3211550"/>
                </a:cubicBezTo>
                <a:cubicBezTo>
                  <a:pt x="2245223" y="3229568"/>
                  <a:pt x="1885548" y="3234247"/>
                  <a:pt x="1738155" y="3211550"/>
                </a:cubicBezTo>
                <a:cubicBezTo>
                  <a:pt x="1590762" y="3188854"/>
                  <a:pt x="1268788" y="3185707"/>
                  <a:pt x="1040101" y="3211550"/>
                </a:cubicBezTo>
                <a:cubicBezTo>
                  <a:pt x="811414" y="3237393"/>
                  <a:pt x="458831" y="3178995"/>
                  <a:pt x="0" y="3211550"/>
                </a:cubicBezTo>
                <a:cubicBezTo>
                  <a:pt x="11225" y="2966071"/>
                  <a:pt x="-11920" y="2927262"/>
                  <a:pt x="0" y="2665587"/>
                </a:cubicBezTo>
                <a:cubicBezTo>
                  <a:pt x="11920" y="2403912"/>
                  <a:pt x="20216" y="2213689"/>
                  <a:pt x="0" y="2055392"/>
                </a:cubicBezTo>
                <a:cubicBezTo>
                  <a:pt x="-20216" y="1897095"/>
                  <a:pt x="21363" y="1519254"/>
                  <a:pt x="0" y="1380966"/>
                </a:cubicBezTo>
                <a:cubicBezTo>
                  <a:pt x="-21363" y="1242678"/>
                  <a:pt x="-19025" y="1029523"/>
                  <a:pt x="0" y="835003"/>
                </a:cubicBezTo>
                <a:cubicBezTo>
                  <a:pt x="19025" y="640483"/>
                  <a:pt x="-23273" y="253271"/>
                  <a:pt x="0" y="0"/>
                </a:cubicBezTo>
                <a:close/>
              </a:path>
              <a:path w="4886379" h="3211550" stroke="0" extrusionOk="0">
                <a:moveTo>
                  <a:pt x="0" y="0"/>
                </a:moveTo>
                <a:cubicBezTo>
                  <a:pt x="234612" y="19023"/>
                  <a:pt x="374298" y="-6018"/>
                  <a:pt x="600327" y="0"/>
                </a:cubicBezTo>
                <a:cubicBezTo>
                  <a:pt x="826356" y="6018"/>
                  <a:pt x="1032338" y="4333"/>
                  <a:pt x="1249517" y="0"/>
                </a:cubicBezTo>
                <a:cubicBezTo>
                  <a:pt x="1466696" y="-4333"/>
                  <a:pt x="1737726" y="1454"/>
                  <a:pt x="1996435" y="0"/>
                </a:cubicBezTo>
                <a:cubicBezTo>
                  <a:pt x="2255144" y="-1454"/>
                  <a:pt x="2351764" y="2790"/>
                  <a:pt x="2547898" y="0"/>
                </a:cubicBezTo>
                <a:cubicBezTo>
                  <a:pt x="2744032" y="-2790"/>
                  <a:pt x="2993609" y="-15618"/>
                  <a:pt x="3148224" y="0"/>
                </a:cubicBezTo>
                <a:cubicBezTo>
                  <a:pt x="3302839" y="15618"/>
                  <a:pt x="3591838" y="-3201"/>
                  <a:pt x="3797415" y="0"/>
                </a:cubicBezTo>
                <a:cubicBezTo>
                  <a:pt x="4002992" y="3201"/>
                  <a:pt x="4390198" y="-12784"/>
                  <a:pt x="4886379" y="0"/>
                </a:cubicBezTo>
                <a:cubicBezTo>
                  <a:pt x="4877995" y="261284"/>
                  <a:pt x="4870443" y="420941"/>
                  <a:pt x="4886379" y="578079"/>
                </a:cubicBezTo>
                <a:cubicBezTo>
                  <a:pt x="4902315" y="735217"/>
                  <a:pt x="4881882" y="905197"/>
                  <a:pt x="4886379" y="1124043"/>
                </a:cubicBezTo>
                <a:cubicBezTo>
                  <a:pt x="4890876" y="1342889"/>
                  <a:pt x="4871810" y="1582068"/>
                  <a:pt x="4886379" y="1798468"/>
                </a:cubicBezTo>
                <a:cubicBezTo>
                  <a:pt x="4900948" y="2014869"/>
                  <a:pt x="4885570" y="2259111"/>
                  <a:pt x="4886379" y="2376547"/>
                </a:cubicBezTo>
                <a:cubicBezTo>
                  <a:pt x="4887188" y="2493983"/>
                  <a:pt x="4862888" y="3003184"/>
                  <a:pt x="4886379" y="3211550"/>
                </a:cubicBezTo>
                <a:cubicBezTo>
                  <a:pt x="4674073" y="3216763"/>
                  <a:pt x="4474049" y="3205110"/>
                  <a:pt x="4334916" y="3211550"/>
                </a:cubicBezTo>
                <a:cubicBezTo>
                  <a:pt x="4195783" y="3217990"/>
                  <a:pt x="3856667" y="3188468"/>
                  <a:pt x="3685726" y="3211550"/>
                </a:cubicBezTo>
                <a:cubicBezTo>
                  <a:pt x="3514785" y="3234633"/>
                  <a:pt x="3333096" y="3182776"/>
                  <a:pt x="3085399" y="3211550"/>
                </a:cubicBezTo>
                <a:cubicBezTo>
                  <a:pt x="2837702" y="3240324"/>
                  <a:pt x="2593233" y="3185186"/>
                  <a:pt x="2387345" y="3211550"/>
                </a:cubicBezTo>
                <a:cubicBezTo>
                  <a:pt x="2181457" y="3237914"/>
                  <a:pt x="2103513" y="3186597"/>
                  <a:pt x="1835882" y="3211550"/>
                </a:cubicBezTo>
                <a:cubicBezTo>
                  <a:pt x="1568251" y="3236503"/>
                  <a:pt x="1412571" y="3205826"/>
                  <a:pt x="1186692" y="3211550"/>
                </a:cubicBezTo>
                <a:cubicBezTo>
                  <a:pt x="960813" y="3217275"/>
                  <a:pt x="247130" y="3173908"/>
                  <a:pt x="0" y="3211550"/>
                </a:cubicBezTo>
                <a:cubicBezTo>
                  <a:pt x="12276" y="2989831"/>
                  <a:pt x="3258" y="2758206"/>
                  <a:pt x="0" y="2601356"/>
                </a:cubicBezTo>
                <a:cubicBezTo>
                  <a:pt x="-3258" y="2444506"/>
                  <a:pt x="23227" y="2114784"/>
                  <a:pt x="0" y="1991161"/>
                </a:cubicBezTo>
                <a:cubicBezTo>
                  <a:pt x="-23227" y="1867539"/>
                  <a:pt x="19407" y="1613530"/>
                  <a:pt x="0" y="1413082"/>
                </a:cubicBezTo>
                <a:cubicBezTo>
                  <a:pt x="-19407" y="1212634"/>
                  <a:pt x="-26315" y="1034571"/>
                  <a:pt x="0" y="867118"/>
                </a:cubicBezTo>
                <a:cubicBezTo>
                  <a:pt x="26315" y="699665"/>
                  <a:pt x="-10454" y="284082"/>
                  <a:pt x="0" y="0"/>
                </a:cubicBezTo>
                <a:close/>
              </a:path>
            </a:pathLst>
          </a:custGeom>
          <a:solidFill>
            <a:schemeClr val="tx1"/>
          </a:solidFill>
          <a:ln w="28575" cmpd="thickThin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0234851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361B746-82AD-8802-AF23-D34A7184095F}"/>
              </a:ext>
            </a:extLst>
          </p:cNvPr>
          <p:cNvSpPr txBox="1"/>
          <p:nvPr/>
        </p:nvSpPr>
        <p:spPr>
          <a:xfrm>
            <a:off x="4905375" y="1031170"/>
            <a:ext cx="4191000" cy="3211550"/>
          </a:xfrm>
          <a:custGeom>
            <a:avLst/>
            <a:gdLst>
              <a:gd name="connsiteX0" fmla="*/ 0 w 4191000"/>
              <a:gd name="connsiteY0" fmla="*/ 0 h 3211550"/>
              <a:gd name="connsiteX1" fmla="*/ 572770 w 4191000"/>
              <a:gd name="connsiteY1" fmla="*/ 0 h 3211550"/>
              <a:gd name="connsiteX2" fmla="*/ 1271270 w 4191000"/>
              <a:gd name="connsiteY2" fmla="*/ 0 h 3211550"/>
              <a:gd name="connsiteX3" fmla="*/ 1927860 w 4191000"/>
              <a:gd name="connsiteY3" fmla="*/ 0 h 3211550"/>
              <a:gd name="connsiteX4" fmla="*/ 2542540 w 4191000"/>
              <a:gd name="connsiteY4" fmla="*/ 0 h 3211550"/>
              <a:gd name="connsiteX5" fmla="*/ 3157220 w 4191000"/>
              <a:gd name="connsiteY5" fmla="*/ 0 h 3211550"/>
              <a:gd name="connsiteX6" fmla="*/ 4191000 w 4191000"/>
              <a:gd name="connsiteY6" fmla="*/ 0 h 3211550"/>
              <a:gd name="connsiteX7" fmla="*/ 4191000 w 4191000"/>
              <a:gd name="connsiteY7" fmla="*/ 674426 h 3211550"/>
              <a:gd name="connsiteX8" fmla="*/ 4191000 w 4191000"/>
              <a:gd name="connsiteY8" fmla="*/ 1348851 h 3211550"/>
              <a:gd name="connsiteX9" fmla="*/ 4191000 w 4191000"/>
              <a:gd name="connsiteY9" fmla="*/ 2023277 h 3211550"/>
              <a:gd name="connsiteX10" fmla="*/ 4191000 w 4191000"/>
              <a:gd name="connsiteY10" fmla="*/ 3211550 h 3211550"/>
              <a:gd name="connsiteX11" fmla="*/ 3408680 w 4191000"/>
              <a:gd name="connsiteY11" fmla="*/ 3211550 h 3211550"/>
              <a:gd name="connsiteX12" fmla="*/ 2835910 w 4191000"/>
              <a:gd name="connsiteY12" fmla="*/ 3211550 h 3211550"/>
              <a:gd name="connsiteX13" fmla="*/ 2053590 w 4191000"/>
              <a:gd name="connsiteY13" fmla="*/ 3211550 h 3211550"/>
              <a:gd name="connsiteX14" fmla="*/ 1438910 w 4191000"/>
              <a:gd name="connsiteY14" fmla="*/ 3211550 h 3211550"/>
              <a:gd name="connsiteX15" fmla="*/ 740410 w 4191000"/>
              <a:gd name="connsiteY15" fmla="*/ 3211550 h 3211550"/>
              <a:gd name="connsiteX16" fmla="*/ 0 w 4191000"/>
              <a:gd name="connsiteY16" fmla="*/ 3211550 h 3211550"/>
              <a:gd name="connsiteX17" fmla="*/ 0 w 4191000"/>
              <a:gd name="connsiteY17" fmla="*/ 2665587 h 3211550"/>
              <a:gd name="connsiteX18" fmla="*/ 0 w 4191000"/>
              <a:gd name="connsiteY18" fmla="*/ 2023277 h 3211550"/>
              <a:gd name="connsiteX19" fmla="*/ 0 w 4191000"/>
              <a:gd name="connsiteY19" fmla="*/ 1348851 h 3211550"/>
              <a:gd name="connsiteX20" fmla="*/ 0 w 4191000"/>
              <a:gd name="connsiteY20" fmla="*/ 706541 h 3211550"/>
              <a:gd name="connsiteX21" fmla="*/ 0 w 4191000"/>
              <a:gd name="connsiteY21" fmla="*/ 0 h 321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0" h="3211550" fill="none" extrusionOk="0">
                <a:moveTo>
                  <a:pt x="0" y="0"/>
                </a:moveTo>
                <a:cubicBezTo>
                  <a:pt x="196293" y="-19691"/>
                  <a:pt x="335105" y="26648"/>
                  <a:pt x="572770" y="0"/>
                </a:cubicBezTo>
                <a:cubicBezTo>
                  <a:pt x="810435" y="-26648"/>
                  <a:pt x="1102196" y="1990"/>
                  <a:pt x="1271270" y="0"/>
                </a:cubicBezTo>
                <a:cubicBezTo>
                  <a:pt x="1440344" y="-1990"/>
                  <a:pt x="1747616" y="-21610"/>
                  <a:pt x="1927860" y="0"/>
                </a:cubicBezTo>
                <a:cubicBezTo>
                  <a:pt x="2108104" y="21610"/>
                  <a:pt x="2236765" y="14160"/>
                  <a:pt x="2542540" y="0"/>
                </a:cubicBezTo>
                <a:cubicBezTo>
                  <a:pt x="2848315" y="-14160"/>
                  <a:pt x="2982419" y="-16420"/>
                  <a:pt x="3157220" y="0"/>
                </a:cubicBezTo>
                <a:cubicBezTo>
                  <a:pt x="3332021" y="16420"/>
                  <a:pt x="3735438" y="35636"/>
                  <a:pt x="4191000" y="0"/>
                </a:cubicBezTo>
                <a:cubicBezTo>
                  <a:pt x="4160694" y="264308"/>
                  <a:pt x="4174234" y="381669"/>
                  <a:pt x="4191000" y="674426"/>
                </a:cubicBezTo>
                <a:cubicBezTo>
                  <a:pt x="4207766" y="967183"/>
                  <a:pt x="4206125" y="1046543"/>
                  <a:pt x="4191000" y="1348851"/>
                </a:cubicBezTo>
                <a:cubicBezTo>
                  <a:pt x="4175875" y="1651160"/>
                  <a:pt x="4211629" y="1872600"/>
                  <a:pt x="4191000" y="2023277"/>
                </a:cubicBezTo>
                <a:cubicBezTo>
                  <a:pt x="4170371" y="2173954"/>
                  <a:pt x="4215969" y="2806454"/>
                  <a:pt x="4191000" y="3211550"/>
                </a:cubicBezTo>
                <a:cubicBezTo>
                  <a:pt x="3863410" y="3238863"/>
                  <a:pt x="3736109" y="3221667"/>
                  <a:pt x="3408680" y="3211550"/>
                </a:cubicBezTo>
                <a:cubicBezTo>
                  <a:pt x="3081251" y="3201433"/>
                  <a:pt x="3020031" y="3211906"/>
                  <a:pt x="2835910" y="3211550"/>
                </a:cubicBezTo>
                <a:cubicBezTo>
                  <a:pt x="2651789" y="3211195"/>
                  <a:pt x="2275309" y="3225368"/>
                  <a:pt x="2053590" y="3211550"/>
                </a:cubicBezTo>
                <a:cubicBezTo>
                  <a:pt x="1831871" y="3197732"/>
                  <a:pt x="1583042" y="3210964"/>
                  <a:pt x="1438910" y="3211550"/>
                </a:cubicBezTo>
                <a:cubicBezTo>
                  <a:pt x="1294778" y="3212136"/>
                  <a:pt x="1005692" y="3187973"/>
                  <a:pt x="740410" y="3211550"/>
                </a:cubicBezTo>
                <a:cubicBezTo>
                  <a:pt x="475128" y="3235127"/>
                  <a:pt x="350930" y="3185136"/>
                  <a:pt x="0" y="3211550"/>
                </a:cubicBezTo>
                <a:cubicBezTo>
                  <a:pt x="-16827" y="3073906"/>
                  <a:pt x="19009" y="2873492"/>
                  <a:pt x="0" y="2665587"/>
                </a:cubicBezTo>
                <a:cubicBezTo>
                  <a:pt x="-19009" y="2457682"/>
                  <a:pt x="-31268" y="2310354"/>
                  <a:pt x="0" y="2023277"/>
                </a:cubicBezTo>
                <a:cubicBezTo>
                  <a:pt x="31268" y="1736200"/>
                  <a:pt x="-7057" y="1586277"/>
                  <a:pt x="0" y="1348851"/>
                </a:cubicBezTo>
                <a:cubicBezTo>
                  <a:pt x="7057" y="1111425"/>
                  <a:pt x="-18630" y="888615"/>
                  <a:pt x="0" y="706541"/>
                </a:cubicBezTo>
                <a:cubicBezTo>
                  <a:pt x="18630" y="524467"/>
                  <a:pt x="4708" y="327967"/>
                  <a:pt x="0" y="0"/>
                </a:cubicBezTo>
                <a:close/>
              </a:path>
              <a:path w="4191000" h="3211550" stroke="0" extrusionOk="0">
                <a:moveTo>
                  <a:pt x="0" y="0"/>
                </a:moveTo>
                <a:cubicBezTo>
                  <a:pt x="256987" y="4212"/>
                  <a:pt x="400779" y="-11416"/>
                  <a:pt x="614680" y="0"/>
                </a:cubicBezTo>
                <a:cubicBezTo>
                  <a:pt x="828581" y="11416"/>
                  <a:pt x="1097841" y="21204"/>
                  <a:pt x="1271270" y="0"/>
                </a:cubicBezTo>
                <a:cubicBezTo>
                  <a:pt x="1444699" y="-21204"/>
                  <a:pt x="1653997" y="-8183"/>
                  <a:pt x="2011680" y="0"/>
                </a:cubicBezTo>
                <a:cubicBezTo>
                  <a:pt x="2369363" y="8183"/>
                  <a:pt x="2461573" y="4529"/>
                  <a:pt x="2584450" y="0"/>
                </a:cubicBezTo>
                <a:cubicBezTo>
                  <a:pt x="2707327" y="-4529"/>
                  <a:pt x="3009920" y="-26044"/>
                  <a:pt x="3199130" y="0"/>
                </a:cubicBezTo>
                <a:cubicBezTo>
                  <a:pt x="3388340" y="26044"/>
                  <a:pt x="3773332" y="32662"/>
                  <a:pt x="4191000" y="0"/>
                </a:cubicBezTo>
                <a:cubicBezTo>
                  <a:pt x="4170127" y="261442"/>
                  <a:pt x="4203895" y="298507"/>
                  <a:pt x="4191000" y="545964"/>
                </a:cubicBezTo>
                <a:cubicBezTo>
                  <a:pt x="4178105" y="793421"/>
                  <a:pt x="4196315" y="943192"/>
                  <a:pt x="4191000" y="1091927"/>
                </a:cubicBezTo>
                <a:cubicBezTo>
                  <a:pt x="4185685" y="1240662"/>
                  <a:pt x="4186503" y="1419045"/>
                  <a:pt x="4191000" y="1637891"/>
                </a:cubicBezTo>
                <a:cubicBezTo>
                  <a:pt x="4195497" y="1856737"/>
                  <a:pt x="4176431" y="2095916"/>
                  <a:pt x="4191000" y="2312316"/>
                </a:cubicBezTo>
                <a:cubicBezTo>
                  <a:pt x="4205569" y="2528717"/>
                  <a:pt x="4154864" y="2884282"/>
                  <a:pt x="4191000" y="3211550"/>
                </a:cubicBezTo>
                <a:cubicBezTo>
                  <a:pt x="3998956" y="3226734"/>
                  <a:pt x="3679473" y="3211349"/>
                  <a:pt x="3408680" y="3211550"/>
                </a:cubicBezTo>
                <a:cubicBezTo>
                  <a:pt x="3137887" y="3211751"/>
                  <a:pt x="3071655" y="3196153"/>
                  <a:pt x="2794000" y="3211550"/>
                </a:cubicBezTo>
                <a:cubicBezTo>
                  <a:pt x="2516345" y="3226947"/>
                  <a:pt x="2317199" y="3198139"/>
                  <a:pt x="2137410" y="3211550"/>
                </a:cubicBezTo>
                <a:cubicBezTo>
                  <a:pt x="1957621" y="3224962"/>
                  <a:pt x="1668220" y="3225827"/>
                  <a:pt x="1522730" y="3211550"/>
                </a:cubicBezTo>
                <a:cubicBezTo>
                  <a:pt x="1377240" y="3197273"/>
                  <a:pt x="1084129" y="3190101"/>
                  <a:pt x="824230" y="3211550"/>
                </a:cubicBezTo>
                <a:cubicBezTo>
                  <a:pt x="564331" y="3232999"/>
                  <a:pt x="302066" y="3183004"/>
                  <a:pt x="0" y="3211550"/>
                </a:cubicBezTo>
                <a:cubicBezTo>
                  <a:pt x="26020" y="2941473"/>
                  <a:pt x="17252" y="2806118"/>
                  <a:pt x="0" y="2601356"/>
                </a:cubicBezTo>
                <a:cubicBezTo>
                  <a:pt x="-17252" y="2396594"/>
                  <a:pt x="-9098" y="2112040"/>
                  <a:pt x="0" y="1894815"/>
                </a:cubicBezTo>
                <a:cubicBezTo>
                  <a:pt x="9098" y="1677590"/>
                  <a:pt x="-24213" y="1469809"/>
                  <a:pt x="0" y="1348851"/>
                </a:cubicBezTo>
                <a:cubicBezTo>
                  <a:pt x="24213" y="1227893"/>
                  <a:pt x="24391" y="861491"/>
                  <a:pt x="0" y="738657"/>
                </a:cubicBezTo>
                <a:cubicBezTo>
                  <a:pt x="-24391" y="615823"/>
                  <a:pt x="-6521" y="20276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28575" cmpd="thickThin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30234851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37" name="Google Shape;21037;p7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MOTIVATION</a:t>
            </a:r>
            <a:endParaRPr dirty="0"/>
          </a:p>
        </p:txBody>
      </p:sp>
      <p:pic>
        <p:nvPicPr>
          <p:cNvPr id="21038" name="Google Shape;21038;p75"/>
          <p:cNvPicPr preferRelativeResize="0"/>
          <p:nvPr/>
        </p:nvPicPr>
        <p:blipFill rotWithShape="1">
          <a:blip r:embed="rId3">
            <a:alphaModFix amt="74000"/>
          </a:blip>
          <a:srcRect/>
          <a:stretch/>
        </p:blipFill>
        <p:spPr>
          <a:xfrm>
            <a:off x="19050" y="1082741"/>
            <a:ext cx="4905375" cy="3108611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039" name="Google Shape;21039;p75"/>
          <p:cNvPicPr preferRelativeResize="0"/>
          <p:nvPr/>
        </p:nvPicPr>
        <p:blipFill rotWithShape="1">
          <a:blip r:embed="rId4">
            <a:alphaModFix amt="69000"/>
          </a:blip>
          <a:srcRect r="15074"/>
          <a:stretch/>
        </p:blipFill>
        <p:spPr>
          <a:xfrm>
            <a:off x="4943421" y="1082740"/>
            <a:ext cx="4152954" cy="31086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040" name="Google Shape;21040;p75"/>
          <p:cNvSpPr txBox="1"/>
          <p:nvPr/>
        </p:nvSpPr>
        <p:spPr>
          <a:xfrm>
            <a:off x="800100" y="4324350"/>
            <a:ext cx="762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Wait... This looks like a </a:t>
            </a:r>
            <a:r>
              <a:rPr lang="en" sz="2400" b="0" i="0" u="none" strike="noStrike" cap="none">
                <a:solidFill>
                  <a:srgbClr val="00FFFF"/>
                </a:solidFill>
                <a:latin typeface="Rubik Glitch"/>
                <a:ea typeface="Rubik Glitch"/>
                <a:cs typeface="Rubik Glitch"/>
                <a:sym typeface="Rubik Glitch"/>
              </a:rPr>
              <a:t>phishing website!!!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5" name="Google Shape;21045;p76"/>
          <p:cNvSpPr txBox="1">
            <a:spLocks noGrp="1"/>
          </p:cNvSpPr>
          <p:nvPr>
            <p:ph type="body" idx="1"/>
          </p:nvPr>
        </p:nvSpPr>
        <p:spPr>
          <a:xfrm>
            <a:off x="720000" y="1315850"/>
            <a:ext cx="7814400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800" dirty="0"/>
              <a:t>Phishing: </a:t>
            </a:r>
            <a:r>
              <a:rPr lang="en" sz="1800" i="1" dirty="0"/>
              <a:t>“persuade potential victims into divulging sensitive information such as credentials, or bank and credit card details” </a:t>
            </a:r>
            <a:r>
              <a:rPr lang="en" sz="1800" dirty="0"/>
              <a:t>(European Union Agency for Cybersecurity, 2024).</a:t>
            </a:r>
          </a:p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endParaRPr sz="1800" dirty="0"/>
          </a:p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800" dirty="0"/>
              <a:t>Often occur over </a:t>
            </a:r>
          </a:p>
          <a:p>
            <a:pPr lvl="1" indent="-323850">
              <a:lnSpc>
                <a:spcPct val="114000"/>
              </a:lnSpc>
              <a:buSzPts val="1500"/>
              <a:buChar char="■"/>
            </a:pPr>
            <a:r>
              <a:rPr lang="en" sz="1500"/>
              <a:t>malicious </a:t>
            </a:r>
            <a:r>
              <a:rPr lang="en" sz="1500" dirty="0"/>
              <a:t>webpages</a:t>
            </a:r>
          </a:p>
          <a:p>
            <a:pPr lvl="1" indent="-323850">
              <a:lnSpc>
                <a:spcPct val="114000"/>
              </a:lnSpc>
              <a:buSzPts val="1500"/>
              <a:buChar char="■"/>
            </a:pPr>
            <a:r>
              <a:rPr lang="en" sz="1500" dirty="0"/>
              <a:t>e-mails</a:t>
            </a:r>
          </a:p>
          <a:p>
            <a:pPr lvl="1" indent="-323850">
              <a:lnSpc>
                <a:spcPct val="114000"/>
              </a:lnSpc>
              <a:buSzPts val="1500"/>
              <a:buChar char="■"/>
            </a:pPr>
            <a:r>
              <a:rPr lang="en" sz="1500" dirty="0"/>
              <a:t>instant messages that appear to be originating from a legitimate source. </a:t>
            </a:r>
            <a:endParaRPr sz="1500" dirty="0"/>
          </a:p>
        </p:txBody>
      </p:sp>
      <p:sp>
        <p:nvSpPr>
          <p:cNvPr id="21046" name="Google Shape;21046;p7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5" name="Google Shape;21045;p76"/>
          <p:cNvSpPr txBox="1">
            <a:spLocks noGrp="1"/>
          </p:cNvSpPr>
          <p:nvPr>
            <p:ph type="body" idx="1"/>
          </p:nvPr>
        </p:nvSpPr>
        <p:spPr>
          <a:xfrm>
            <a:off x="720000" y="1315850"/>
            <a:ext cx="7814400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800" dirty="0"/>
              <a:t>Even cyber experts are sometimes not able to identify a website with malicious </a:t>
            </a:r>
            <a:r>
              <a:rPr lang="en" sz="1800"/>
              <a:t>intent.</a:t>
            </a:r>
            <a:endParaRPr lang="en" dirty="0"/>
          </a:p>
          <a:p>
            <a:pPr marL="876300" lvl="1" indent="-285750">
              <a:lnSpc>
                <a:spcPct val="114000"/>
              </a:lnSpc>
              <a:buSzPts val="1500"/>
              <a:buFont typeface="Wingdings" pitchFamily="2" charset="2"/>
              <a:buChar char="§"/>
            </a:pPr>
            <a:r>
              <a:rPr lang="en" sz="1500" dirty="0"/>
              <a:t>Study shows that 97% of security experts fail to recognize phishing emails from genuine emails (Business Wire, 2015).</a:t>
            </a:r>
          </a:p>
          <a:p>
            <a:pPr indent="-323850">
              <a:lnSpc>
                <a:spcPct val="114000"/>
              </a:lnSpc>
              <a:buSzPts val="1500"/>
            </a:pPr>
            <a:endParaRPr lang="en" dirty="0"/>
          </a:p>
          <a:p>
            <a:pPr indent="-323850">
              <a:lnSpc>
                <a:spcPct val="114000"/>
              </a:lnSpc>
              <a:buSzPts val="1500"/>
            </a:pPr>
            <a:r>
              <a:rPr lang="en" sz="1800" dirty="0"/>
              <a:t>Data from the FBI Internet Crimes Report illustrated that in </a:t>
            </a:r>
            <a:r>
              <a:rPr lang="en" sz="1800"/>
              <a:t>2022:</a:t>
            </a:r>
            <a:endParaRPr lang="en" sz="1800" dirty="0"/>
          </a:p>
          <a:p>
            <a:pPr marL="876300" lvl="1" indent="-285750">
              <a:lnSpc>
                <a:spcPct val="114000"/>
              </a:lnSpc>
              <a:buSzPts val="1500"/>
              <a:buFont typeface="Wingdings" pitchFamily="2" charset="2"/>
              <a:buChar char="§"/>
            </a:pPr>
            <a:r>
              <a:rPr lang="en" sz="1500" dirty="0"/>
              <a:t>300,497 phishing </a:t>
            </a:r>
            <a:r>
              <a:rPr lang="en" sz="1500"/>
              <a:t>victims </a:t>
            </a:r>
            <a:endParaRPr lang="en" sz="1500" dirty="0"/>
          </a:p>
          <a:p>
            <a:pPr marL="876300" lvl="1" indent="-285750">
              <a:lnSpc>
                <a:spcPct val="114000"/>
              </a:lnSpc>
              <a:buSzPts val="1500"/>
              <a:buFont typeface="Wingdings" pitchFamily="2" charset="2"/>
              <a:buChar char="§"/>
            </a:pPr>
            <a:r>
              <a:rPr lang="en" sz="1500"/>
              <a:t>Lost </a:t>
            </a:r>
            <a:r>
              <a:rPr lang="en" sz="1500" dirty="0"/>
              <a:t>$52,089,159 just in the U.S. (FBI, 2022).</a:t>
            </a:r>
            <a:endParaRPr sz="1500" dirty="0"/>
          </a:p>
        </p:txBody>
      </p:sp>
      <p:sp>
        <p:nvSpPr>
          <p:cNvPr id="21046" name="Google Shape;21046;p7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MOTIVATION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66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1" name="Google Shape;21051;p77"/>
          <p:cNvSpPr txBox="1">
            <a:spLocks noGrp="1"/>
          </p:cNvSpPr>
          <p:nvPr>
            <p:ph type="body" idx="1"/>
          </p:nvPr>
        </p:nvSpPr>
        <p:spPr>
          <a:xfrm>
            <a:off x="720000" y="1401575"/>
            <a:ext cx="7814400" cy="363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800" dirty="0"/>
              <a:t>Develop binary classification models to categorize if a web page has malicious objectives, i.e. phishing, or if it is, in fact, legitimate.</a:t>
            </a:r>
            <a:endParaRPr sz="1800" dirty="0"/>
          </a:p>
          <a:p>
            <a:pPr lvl="1" indent="-323850">
              <a:lnSpc>
                <a:spcPct val="114000"/>
              </a:lnSpc>
              <a:buSzPts val="1500"/>
            </a:pPr>
            <a:r>
              <a:rPr lang="en" sz="1500" dirty="0"/>
              <a:t>Traditional supervised methods: K-NN, SVM, logistic regression, tree-based methods, etc.</a:t>
            </a:r>
            <a:endParaRPr sz="1500" dirty="0"/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Neural-network based methods: MLP, TABNET.</a:t>
            </a:r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endParaRPr dirty="0"/>
          </a:p>
          <a:p>
            <a:pPr marL="457200" lvl="0" indent="-32385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500"/>
              <a:buChar char="■"/>
            </a:pPr>
            <a:r>
              <a:rPr lang="en" sz="1800" dirty="0"/>
              <a:t>Benefits of this study:</a:t>
            </a:r>
            <a:endParaRPr sz="1800" dirty="0"/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Service providers/web browser developers</a:t>
            </a:r>
            <a:endParaRPr sz="1500" dirty="0"/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Authorities</a:t>
            </a:r>
            <a:endParaRPr sz="1500" dirty="0"/>
          </a:p>
        </p:txBody>
      </p:sp>
      <p:sp>
        <p:nvSpPr>
          <p:cNvPr id="21052" name="Google Shape;21052;p7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GOAL  &amp;  BENEFITS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7" name="Google Shape;21057;p78"/>
          <p:cNvSpPr txBox="1">
            <a:spLocks noGrp="1"/>
          </p:cNvSpPr>
          <p:nvPr>
            <p:ph type="body" idx="1"/>
          </p:nvPr>
        </p:nvSpPr>
        <p:spPr>
          <a:xfrm>
            <a:off x="375396" y="2566177"/>
            <a:ext cx="4472879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800"/>
              <a:t>87 extracted features</a:t>
            </a:r>
            <a:r>
              <a:rPr sz="1800"/>
              <a:t> </a:t>
            </a:r>
            <a:r>
              <a:rPr lang="en" sz="1800"/>
              <a:t>based on three categories: </a:t>
            </a:r>
            <a:endParaRPr/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URL-based: contain structural and statistical features. </a:t>
            </a:r>
            <a:endParaRPr sz="1500"/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Content-based: split into hyperlinks and abnormal content-based features.</a:t>
            </a:r>
            <a:endParaRPr sz="1500"/>
          </a:p>
          <a:p>
            <a:pPr marL="914400" lvl="1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External-based: page rank, domain age, etc.</a:t>
            </a:r>
            <a:endParaRPr sz="1500" dirty="0"/>
          </a:p>
        </p:txBody>
      </p:sp>
      <p:sp>
        <p:nvSpPr>
          <p:cNvPr id="21058" name="Google Shape;21058;p7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dirty="0"/>
              <a:t>DATA  DESCRIPTION</a:t>
            </a:r>
            <a:endParaRPr dirty="0"/>
          </a:p>
        </p:txBody>
      </p:sp>
      <p:pic>
        <p:nvPicPr>
          <p:cNvPr id="21059" name="Google Shape;2105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1812" y="979800"/>
            <a:ext cx="2822850" cy="118682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  <a:reflection stA="0" endPos="65000" dist="50800" dir="5400000" sy="-100000" algn="bl" rotWithShape="0"/>
          </a:effectLst>
        </p:spPr>
      </p:pic>
      <p:pic>
        <p:nvPicPr>
          <p:cNvPr id="3" name="Graphic 2" descr="Internet outline">
            <a:extLst>
              <a:ext uri="{FF2B5EF4-FFF2-40B4-BE49-F238E27FC236}">
                <a16:creationId xmlns:a16="http://schemas.microsoft.com/office/drawing/2014/main" xmlns="" id="{4CB3F0A1-21AE-8BEC-7C31-912B2EF97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6855" y="888213"/>
            <a:ext cx="1139622" cy="11396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8712A1-2F03-5708-EACC-A67973F887E3}"/>
              </a:ext>
            </a:extLst>
          </p:cNvPr>
          <p:cNvSpPr txBox="1"/>
          <p:nvPr/>
        </p:nvSpPr>
        <p:spPr>
          <a:xfrm>
            <a:off x="976854" y="1873946"/>
            <a:ext cx="1262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chemeClr val="tx1"/>
                </a:solidFill>
              </a:rPr>
              <a:t>11,430 URLs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2FEEDD-805D-FDAA-723A-BC9D7E47B441}"/>
              </a:ext>
            </a:extLst>
          </p:cNvPr>
          <p:cNvSpPr txBox="1"/>
          <p:nvPr/>
        </p:nvSpPr>
        <p:spPr>
          <a:xfrm>
            <a:off x="2917860" y="1117880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legitimate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6346419-8C90-B38F-4D5D-CFA74677732C}"/>
              </a:ext>
            </a:extLst>
          </p:cNvPr>
          <p:cNvSpPr txBox="1"/>
          <p:nvPr/>
        </p:nvSpPr>
        <p:spPr>
          <a:xfrm>
            <a:off x="2917860" y="149693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phishing</a:t>
            </a:r>
          </a:p>
        </p:txBody>
      </p:sp>
      <p:grpSp>
        <p:nvGrpSpPr>
          <p:cNvPr id="8" name="Google Shape;18105;p76">
            <a:extLst>
              <a:ext uri="{FF2B5EF4-FFF2-40B4-BE49-F238E27FC236}">
                <a16:creationId xmlns:a16="http://schemas.microsoft.com/office/drawing/2014/main" xmlns="" id="{ADE0A3D4-43B8-3C1F-5555-6AB64197C309}"/>
              </a:ext>
            </a:extLst>
          </p:cNvPr>
          <p:cNvGrpSpPr/>
          <p:nvPr/>
        </p:nvGrpSpPr>
        <p:grpSpPr>
          <a:xfrm>
            <a:off x="2561664" y="1111200"/>
            <a:ext cx="356196" cy="265631"/>
            <a:chOff x="5216456" y="3725484"/>
            <a:chExt cx="356196" cy="265631"/>
          </a:xfrm>
          <a:solidFill>
            <a:schemeClr val="accent1"/>
          </a:solidFill>
        </p:grpSpPr>
        <p:sp>
          <p:nvSpPr>
            <p:cNvPr id="9" name="Google Shape;18106;p76">
              <a:extLst>
                <a:ext uri="{FF2B5EF4-FFF2-40B4-BE49-F238E27FC236}">
                  <a16:creationId xmlns:a16="http://schemas.microsoft.com/office/drawing/2014/main" xmlns="" id="{F10E2CBA-BFF4-7F34-AE2A-27DB5CCFDE1A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Google Shape;18107;p76">
              <a:extLst>
                <a:ext uri="{FF2B5EF4-FFF2-40B4-BE49-F238E27FC236}">
                  <a16:creationId xmlns:a16="http://schemas.microsoft.com/office/drawing/2014/main" xmlns="" id="{45A9AB27-D9DB-D692-65A1-F0BB67B89C68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1" name="Google Shape;18157;p76">
            <a:extLst>
              <a:ext uri="{FF2B5EF4-FFF2-40B4-BE49-F238E27FC236}">
                <a16:creationId xmlns:a16="http://schemas.microsoft.com/office/drawing/2014/main" xmlns="" id="{386A7D6E-E188-550F-4C3C-3752CEAA2833}"/>
              </a:ext>
            </a:extLst>
          </p:cNvPr>
          <p:cNvGrpSpPr/>
          <p:nvPr/>
        </p:nvGrpSpPr>
        <p:grpSpPr>
          <a:xfrm>
            <a:off x="2561664" y="1496937"/>
            <a:ext cx="317645" cy="318757"/>
            <a:chOff x="5779408" y="3699191"/>
            <a:chExt cx="317645" cy="318757"/>
          </a:xfrm>
          <a:solidFill>
            <a:schemeClr val="tx2">
              <a:lumMod val="75000"/>
            </a:schemeClr>
          </a:solidFill>
        </p:grpSpPr>
        <p:sp>
          <p:nvSpPr>
            <p:cNvPr id="12" name="Google Shape;18158;p76">
              <a:extLst>
                <a:ext uri="{FF2B5EF4-FFF2-40B4-BE49-F238E27FC236}">
                  <a16:creationId xmlns:a16="http://schemas.microsoft.com/office/drawing/2014/main" xmlns="" id="{FF70027D-29AB-E3D3-AA8D-FE1691DA1DA0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159;p76">
              <a:extLst>
                <a:ext uri="{FF2B5EF4-FFF2-40B4-BE49-F238E27FC236}">
                  <a16:creationId xmlns:a16="http://schemas.microsoft.com/office/drawing/2014/main" xmlns="" id="{0D2E17D7-53E0-E426-E9C0-BB79E06B7C8E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DC6DBDBC-C6E5-E39A-B610-87D65BD53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929509"/>
              </p:ext>
            </p:extLst>
          </p:nvPr>
        </p:nvGraphicFramePr>
        <p:xfrm>
          <a:off x="4993689" y="2576724"/>
          <a:ext cx="4167473" cy="2834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6" name="Graphic 15" descr="Scales of justice with solid fill">
            <a:extLst>
              <a:ext uri="{FF2B5EF4-FFF2-40B4-BE49-F238E27FC236}">
                <a16:creationId xmlns:a16="http://schemas.microsoft.com/office/drawing/2014/main" xmlns="" id="{99A05BE6-713C-9AD0-F26B-287844E19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144889" y="98209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1C95586-F5BE-9926-4251-8153E88DCFC4}"/>
              </a:ext>
            </a:extLst>
          </p:cNvPr>
          <p:cNvSpPr txBox="1"/>
          <p:nvPr/>
        </p:nvSpPr>
        <p:spPr>
          <a:xfrm>
            <a:off x="4006245" y="1873946"/>
            <a:ext cx="1133757" cy="31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3350"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-US" dirty="0">
                <a:solidFill>
                  <a:schemeClr val="accent3"/>
                </a:solidFill>
              </a:rPr>
              <a:t>Balanced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0E30C8B-1A87-850C-74F6-D4BA46C4A5C9}"/>
              </a:ext>
            </a:extLst>
          </p:cNvPr>
          <p:cNvSpPr txBox="1"/>
          <p:nvPr/>
        </p:nvSpPr>
        <p:spPr>
          <a:xfrm>
            <a:off x="6151331" y="2213457"/>
            <a:ext cx="1284269" cy="4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197" b="0" i="0" u="none" strike="noStrike" kern="1200" baseline="0">
                <a:solidFill>
                  <a:srgbClr val="1DB2C5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fld id="{79A842F4-104C-0D4A-BEEE-393EE088768E}" type="CATEGORYNAME">
              <a:rPr lang="en-US" smtClean="0">
                <a:solidFill>
                  <a:schemeClr val="accent3"/>
                </a:solidFill>
              </a:rPr>
              <a:pPr algn="ctr" rtl="0">
                <a:defRPr sz="1197" b="0" i="0" u="none" strike="noStrike" kern="1200" baseline="0">
                  <a:solidFill>
                    <a:srgbClr val="1DB2C5">
                      <a:lumMod val="50000"/>
                    </a:srgbClr>
                  </a:solidFill>
                  <a:latin typeface="+mn-lt"/>
                  <a:ea typeface="+mn-ea"/>
                  <a:cs typeface="+mn-cs"/>
                </a:defRPr>
              </a:pPr>
              <a:t>External-based</a:t>
            </a:fld>
            <a:r>
              <a:rPr lang="en-US" baseline="0" dirty="0">
                <a:solidFill>
                  <a:schemeClr val="accent3"/>
                </a:solidFill>
              </a:rPr>
              <a:t>
</a:t>
            </a:r>
            <a:fld id="{63B3FFCF-C9E1-9B4A-B0AE-12EB2F6E785F}" type="PERCENTAGE">
              <a:rPr lang="en-US" baseline="0" smtClean="0">
                <a:solidFill>
                  <a:schemeClr val="accent3"/>
                </a:solidFill>
              </a:rPr>
              <a:pPr algn="ctr" rtl="0">
                <a:defRPr sz="1197" b="0" i="0" u="none" strike="noStrike" kern="1200" baseline="0">
                  <a:solidFill>
                    <a:srgbClr val="1DB2C5">
                      <a:lumMod val="50000"/>
                    </a:srgbClr>
                  </a:solidFill>
                  <a:latin typeface="+mn-lt"/>
                  <a:ea typeface="+mn-ea"/>
                  <a:cs typeface="+mn-cs"/>
                </a:defRPr>
              </a:pPr>
              <a:t>8%</a:t>
            </a:fld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8510CC-1754-F31B-4D99-BE6AED0E4085}"/>
              </a:ext>
            </a:extLst>
          </p:cNvPr>
          <p:cNvSpPr txBox="1"/>
          <p:nvPr/>
        </p:nvSpPr>
        <p:spPr>
          <a:xfrm>
            <a:off x="4774733" y="2721581"/>
            <a:ext cx="1182883" cy="4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197" b="0" i="0" u="none" strike="noStrike" kern="1200" baseline="0">
                <a:solidFill>
                  <a:srgbClr val="1DB2C5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fld id="{273B8C7A-DD45-5F4F-A749-2B03EE1B918F}" type="CATEGORYNAME">
              <a:rPr lang="en-US" smtClean="0">
                <a:solidFill>
                  <a:schemeClr val="accent3"/>
                </a:solidFill>
              </a:rPr>
              <a:pPr algn="ctr" rtl="0">
                <a:defRPr sz="1197" b="0" i="0" u="none" strike="noStrike" kern="1200" baseline="0">
                  <a:solidFill>
                    <a:srgbClr val="1DB2C5">
                      <a:lumMod val="50000"/>
                    </a:srgbClr>
                  </a:solidFill>
                  <a:latin typeface="+mn-lt"/>
                  <a:ea typeface="+mn-ea"/>
                  <a:cs typeface="+mn-cs"/>
                </a:defRPr>
              </a:pPr>
              <a:t>Content-based</a:t>
            </a:fld>
            <a:r>
              <a:rPr lang="en-US" baseline="0" dirty="0">
                <a:solidFill>
                  <a:schemeClr val="accent3"/>
                </a:solidFill>
              </a:rPr>
              <a:t>
</a:t>
            </a:r>
            <a:fld id="{9796F3FC-9810-8B4C-99C8-5A3DB05E7B2D}" type="PERCENTAGE">
              <a:rPr lang="en-US" baseline="0" smtClean="0">
                <a:solidFill>
                  <a:schemeClr val="accent3"/>
                </a:solidFill>
              </a:rPr>
              <a:pPr algn="ctr" rtl="0">
                <a:defRPr sz="1197" b="0" i="0" u="none" strike="noStrike" kern="1200" baseline="0">
                  <a:solidFill>
                    <a:srgbClr val="1DB2C5">
                      <a:lumMod val="50000"/>
                    </a:srgbClr>
                  </a:solidFill>
                  <a:latin typeface="+mn-lt"/>
                  <a:ea typeface="+mn-ea"/>
                  <a:cs typeface="+mn-cs"/>
                </a:defRPr>
              </a:pPr>
              <a:t>28%</a:t>
            </a:fld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C93A1DE-3727-F8A1-81E8-4244D2394EA1}"/>
              </a:ext>
            </a:extLst>
          </p:cNvPr>
          <p:cNvSpPr txBox="1"/>
          <p:nvPr/>
        </p:nvSpPr>
        <p:spPr>
          <a:xfrm>
            <a:off x="7172755" y="3648444"/>
            <a:ext cx="1133757" cy="4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197" b="0" i="0" u="none" strike="noStrike" kern="1200" baseline="0">
                <a:solidFill>
                  <a:srgbClr val="1DB2C5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rgbClr val="7030A0"/>
                </a:solidFill>
              </a:rPr>
              <a:t>URL-based</a:t>
            </a:r>
            <a:r>
              <a:rPr lang="en-US" baseline="0" dirty="0">
                <a:solidFill>
                  <a:srgbClr val="7030A0"/>
                </a:solidFill>
              </a:rPr>
              <a:t>
</a:t>
            </a:r>
            <a:fld id="{52C8E2AD-3B28-6E45-B6AE-322780D33A83}" type="PERCENTAGE">
              <a:rPr lang="en-US" baseline="0" smtClean="0">
                <a:solidFill>
                  <a:srgbClr val="7030A0"/>
                </a:solidFill>
              </a:rPr>
              <a:pPr algn="ctr" rtl="0">
                <a:defRPr sz="1197" b="0" i="0" u="none" strike="noStrike" kern="1200" baseline="0">
                  <a:solidFill>
                    <a:srgbClr val="1DB2C5">
                      <a:lumMod val="50000"/>
                    </a:srgbClr>
                  </a:solidFill>
                  <a:latin typeface="+mn-lt"/>
                  <a:ea typeface="+mn-ea"/>
                  <a:cs typeface="+mn-cs"/>
                </a:defRPr>
              </a:pPr>
              <a:t>64%</a:t>
            </a:fld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6" name="Graphic 25" descr="Line arrow: Clockwise curve outline">
            <a:extLst>
              <a:ext uri="{FF2B5EF4-FFF2-40B4-BE49-F238E27FC236}">
                <a16:creationId xmlns:a16="http://schemas.microsoft.com/office/drawing/2014/main" xmlns="" id="{BAB96DAB-FAF1-2F5E-B1A5-E8A0B43B37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2493887">
            <a:off x="6496569" y="2601160"/>
            <a:ext cx="466908" cy="466908"/>
          </a:xfrm>
          <a:prstGeom prst="rect">
            <a:avLst/>
          </a:prstGeom>
        </p:spPr>
      </p:pic>
      <p:pic>
        <p:nvPicPr>
          <p:cNvPr id="27" name="Graphic 26" descr="Line arrow: Clockwise curve outline">
            <a:extLst>
              <a:ext uri="{FF2B5EF4-FFF2-40B4-BE49-F238E27FC236}">
                <a16:creationId xmlns:a16="http://schemas.microsoft.com/office/drawing/2014/main" xmlns="" id="{DA139B50-0731-9E15-B204-EEB27D542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rot="20112822">
            <a:off x="5169492" y="3093751"/>
            <a:ext cx="466908" cy="4669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618D886-BD30-922F-09AD-D826C8A6F669}"/>
              </a:ext>
            </a:extLst>
          </p:cNvPr>
          <p:cNvSpPr txBox="1"/>
          <p:nvPr/>
        </p:nvSpPr>
        <p:spPr>
          <a:xfrm>
            <a:off x="6447380" y="963347"/>
            <a:ext cx="2898926" cy="1217720"/>
          </a:xfrm>
          <a:custGeom>
            <a:avLst/>
            <a:gdLst>
              <a:gd name="connsiteX0" fmla="*/ 0 w 2898926"/>
              <a:gd name="connsiteY0" fmla="*/ 0 h 1217720"/>
              <a:gd name="connsiteX1" fmla="*/ 550796 w 2898926"/>
              <a:gd name="connsiteY1" fmla="*/ 0 h 1217720"/>
              <a:gd name="connsiteX2" fmla="*/ 1043613 w 2898926"/>
              <a:gd name="connsiteY2" fmla="*/ 0 h 1217720"/>
              <a:gd name="connsiteX3" fmla="*/ 1681377 w 2898926"/>
              <a:gd name="connsiteY3" fmla="*/ 0 h 1217720"/>
              <a:gd name="connsiteX4" fmla="*/ 2232173 w 2898926"/>
              <a:gd name="connsiteY4" fmla="*/ 0 h 1217720"/>
              <a:gd name="connsiteX5" fmla="*/ 2898926 w 2898926"/>
              <a:gd name="connsiteY5" fmla="*/ 0 h 1217720"/>
              <a:gd name="connsiteX6" fmla="*/ 2898926 w 2898926"/>
              <a:gd name="connsiteY6" fmla="*/ 633214 h 1217720"/>
              <a:gd name="connsiteX7" fmla="*/ 2898926 w 2898926"/>
              <a:gd name="connsiteY7" fmla="*/ 1217720 h 1217720"/>
              <a:gd name="connsiteX8" fmla="*/ 2319141 w 2898926"/>
              <a:gd name="connsiteY8" fmla="*/ 1217720 h 1217720"/>
              <a:gd name="connsiteX9" fmla="*/ 1826323 w 2898926"/>
              <a:gd name="connsiteY9" fmla="*/ 1217720 h 1217720"/>
              <a:gd name="connsiteX10" fmla="*/ 1246538 w 2898926"/>
              <a:gd name="connsiteY10" fmla="*/ 1217720 h 1217720"/>
              <a:gd name="connsiteX11" fmla="*/ 666753 w 2898926"/>
              <a:gd name="connsiteY11" fmla="*/ 1217720 h 1217720"/>
              <a:gd name="connsiteX12" fmla="*/ 0 w 2898926"/>
              <a:gd name="connsiteY12" fmla="*/ 1217720 h 1217720"/>
              <a:gd name="connsiteX13" fmla="*/ 0 w 2898926"/>
              <a:gd name="connsiteY13" fmla="*/ 584506 h 1217720"/>
              <a:gd name="connsiteX14" fmla="*/ 0 w 2898926"/>
              <a:gd name="connsiteY14" fmla="*/ 0 h 121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8926" h="1217720" extrusionOk="0">
                <a:moveTo>
                  <a:pt x="0" y="0"/>
                </a:moveTo>
                <a:cubicBezTo>
                  <a:pt x="133074" y="9467"/>
                  <a:pt x="428049" y="1894"/>
                  <a:pt x="550796" y="0"/>
                </a:cubicBezTo>
                <a:cubicBezTo>
                  <a:pt x="673543" y="-1894"/>
                  <a:pt x="940529" y="-2877"/>
                  <a:pt x="1043613" y="0"/>
                </a:cubicBezTo>
                <a:cubicBezTo>
                  <a:pt x="1146697" y="2877"/>
                  <a:pt x="1436295" y="-16792"/>
                  <a:pt x="1681377" y="0"/>
                </a:cubicBezTo>
                <a:cubicBezTo>
                  <a:pt x="1926459" y="16792"/>
                  <a:pt x="2036394" y="-23169"/>
                  <a:pt x="2232173" y="0"/>
                </a:cubicBezTo>
                <a:cubicBezTo>
                  <a:pt x="2427952" y="23169"/>
                  <a:pt x="2605718" y="-26169"/>
                  <a:pt x="2898926" y="0"/>
                </a:cubicBezTo>
                <a:cubicBezTo>
                  <a:pt x="2913682" y="253225"/>
                  <a:pt x="2928723" y="499504"/>
                  <a:pt x="2898926" y="633214"/>
                </a:cubicBezTo>
                <a:cubicBezTo>
                  <a:pt x="2869129" y="766924"/>
                  <a:pt x="2880627" y="930230"/>
                  <a:pt x="2898926" y="1217720"/>
                </a:cubicBezTo>
                <a:cubicBezTo>
                  <a:pt x="2618285" y="1233329"/>
                  <a:pt x="2532275" y="1229632"/>
                  <a:pt x="2319141" y="1217720"/>
                </a:cubicBezTo>
                <a:cubicBezTo>
                  <a:pt x="2106007" y="1205808"/>
                  <a:pt x="1995506" y="1219392"/>
                  <a:pt x="1826323" y="1217720"/>
                </a:cubicBezTo>
                <a:cubicBezTo>
                  <a:pt x="1657140" y="1216048"/>
                  <a:pt x="1410178" y="1235554"/>
                  <a:pt x="1246538" y="1217720"/>
                </a:cubicBezTo>
                <a:cubicBezTo>
                  <a:pt x="1082898" y="1199886"/>
                  <a:pt x="829952" y="1231268"/>
                  <a:pt x="666753" y="1217720"/>
                </a:cubicBezTo>
                <a:cubicBezTo>
                  <a:pt x="503555" y="1204172"/>
                  <a:pt x="155453" y="1241836"/>
                  <a:pt x="0" y="1217720"/>
                </a:cubicBezTo>
                <a:cubicBezTo>
                  <a:pt x="-14276" y="1014388"/>
                  <a:pt x="12620" y="895873"/>
                  <a:pt x="0" y="584506"/>
                </a:cubicBezTo>
                <a:cubicBezTo>
                  <a:pt x="-12620" y="273139"/>
                  <a:pt x="2830" y="28347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Graphic spid="14" grpId="0">
        <p:bldAsOne/>
      </p:bldGraphic>
      <p:bldP spid="18" grpId="0"/>
      <p:bldP spid="20" grpId="0"/>
      <p:bldP spid="22" grpId="0"/>
      <p:bldP spid="24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4" name="Google Shape;21064;p79"/>
          <p:cNvSpPr txBox="1">
            <a:spLocks noGrp="1"/>
          </p:cNvSpPr>
          <p:nvPr>
            <p:ph type="title"/>
          </p:nvPr>
        </p:nvSpPr>
        <p:spPr>
          <a:xfrm>
            <a:off x="3317631" y="2335050"/>
            <a:ext cx="5673988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EXPLORATORY DATA ANALYSIS</a:t>
            </a:r>
            <a:endParaRPr sz="4300"/>
          </a:p>
        </p:txBody>
      </p:sp>
      <p:sp>
        <p:nvSpPr>
          <p:cNvPr id="21065" name="Google Shape;21065;p79"/>
          <p:cNvSpPr txBox="1">
            <a:spLocks noGrp="1"/>
          </p:cNvSpPr>
          <p:nvPr>
            <p:ph type="title" idx="2"/>
          </p:nvPr>
        </p:nvSpPr>
        <p:spPr>
          <a:xfrm>
            <a:off x="5339925" y="1171925"/>
            <a:ext cx="16293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1066" name="Google Shape;21066;p7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963000" y="697676"/>
            <a:ext cx="4579550" cy="37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1000" fill="hold"/>
                                        <p:tgtEl>
                                          <p:spTgt spid="2106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64" grpId="0"/>
    </p:bldLst>
  </p:timing>
</p:sld>
</file>

<file path=ppt/theme/theme1.xml><?xml version="1.0" encoding="utf-8"?>
<a:theme xmlns:a="http://schemas.openxmlformats.org/drawingml/2006/main" name="Digital Scam Awareness Newsletter by Slidesgo">
  <a:themeElements>
    <a:clrScheme name="Simple Light">
      <a:dk1>
        <a:srgbClr val="E4FAFF"/>
      </a:dk1>
      <a:lt1>
        <a:srgbClr val="28373C"/>
      </a:lt1>
      <a:dk2>
        <a:srgbClr val="4E6872"/>
      </a:dk2>
      <a:lt2>
        <a:srgbClr val="1DB2C5"/>
      </a:lt2>
      <a:accent1>
        <a:srgbClr val="3FE6FF"/>
      </a:accent1>
      <a:accent2>
        <a:srgbClr val="93E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Scam Awareness Newsletter by Slidesgo">
  <a:themeElements>
    <a:clrScheme name="Simple Light">
      <a:dk1>
        <a:srgbClr val="E4FAFF"/>
      </a:dk1>
      <a:lt1>
        <a:srgbClr val="28373C"/>
      </a:lt1>
      <a:dk2>
        <a:srgbClr val="4E6872"/>
      </a:dk2>
      <a:lt2>
        <a:srgbClr val="1DB2C5"/>
      </a:lt2>
      <a:accent1>
        <a:srgbClr val="3FE6FF"/>
      </a:accent1>
      <a:accent2>
        <a:srgbClr val="93E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F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1176</Words>
  <Application>Microsoft Office PowerPoint</Application>
  <PresentationFormat>Ekran Gösterisi (16:9)</PresentationFormat>
  <Paragraphs>278</Paragraphs>
  <Slides>33</Slides>
  <Notes>33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33</vt:i4>
      </vt:variant>
    </vt:vector>
  </HeadingPairs>
  <TitlesOfParts>
    <vt:vector size="47" baseType="lpstr">
      <vt:lpstr>Arial</vt:lpstr>
      <vt:lpstr>Fredoka One</vt:lpstr>
      <vt:lpstr>Roboto Condensed Light</vt:lpstr>
      <vt:lpstr>Rubik Glitch</vt:lpstr>
      <vt:lpstr>Palanquin Dark</vt:lpstr>
      <vt:lpstr>Rubik</vt:lpstr>
      <vt:lpstr>Rubik Black</vt:lpstr>
      <vt:lpstr>Fredoka</vt:lpstr>
      <vt:lpstr>Courier New</vt:lpstr>
      <vt:lpstr>Wingdings</vt:lpstr>
      <vt:lpstr>Calibri</vt:lpstr>
      <vt:lpstr>Cambria Math</vt:lpstr>
      <vt:lpstr>Digital Scam Awareness Newsletter by Slidesgo</vt:lpstr>
      <vt:lpstr>Digital Scam Awareness Newsletter by Slidesgo</vt:lpstr>
      <vt:lpstr>PHISHING WEBSITE IDENTIFICATION</vt:lpstr>
      <vt:lpstr>TABLE OF CONTENTS</vt:lpstr>
      <vt:lpstr>INTRODUCTION &amp; DATA  DESCRIPTION</vt:lpstr>
      <vt:lpstr>MOTIVATION</vt:lpstr>
      <vt:lpstr>MOTIVATION</vt:lpstr>
      <vt:lpstr>MOTIVATION</vt:lpstr>
      <vt:lpstr>GOAL  &amp;  BENEFITS</vt:lpstr>
      <vt:lpstr>DATA  DESCRIPTION</vt:lpstr>
      <vt:lpstr>EXPLORATORY DATA ANALYSIS</vt:lpstr>
      <vt:lpstr>PowerPoint Sunusu</vt:lpstr>
      <vt:lpstr>PowerPoint Sunusu</vt:lpstr>
      <vt:lpstr>PowerPoint Sunusu</vt:lpstr>
      <vt:lpstr>MODELS  &amp; RESULTS</vt:lpstr>
      <vt:lpstr>K-Nearest Neighbors</vt:lpstr>
      <vt:lpstr>PowerPoint Sunusu</vt:lpstr>
      <vt:lpstr>Support Vector Machines</vt:lpstr>
      <vt:lpstr>Logistic Regression</vt:lpstr>
      <vt:lpstr>Logistic Regression</vt:lpstr>
      <vt:lpstr>Decision Trees</vt:lpstr>
      <vt:lpstr>XGBOOST  </vt:lpstr>
      <vt:lpstr>XGBOOST Tuning on model description</vt:lpstr>
      <vt:lpstr>XGBOOST Performance on test data</vt:lpstr>
      <vt:lpstr>XGBOOST Most importance features</vt:lpstr>
      <vt:lpstr>Random Forest  </vt:lpstr>
      <vt:lpstr>Random Forest Tuning and model description</vt:lpstr>
      <vt:lpstr>Random Forest Performance on test data</vt:lpstr>
      <vt:lpstr>Random Forest Most importance features</vt:lpstr>
      <vt:lpstr>Multilayer Perceptron Model Description</vt:lpstr>
      <vt:lpstr>Multilayer Perceptron Training Parameters and Results</vt:lpstr>
      <vt:lpstr>Multilayer Perceptron Performance on Test Dataset</vt:lpstr>
      <vt:lpstr>CONCLUSIONS &amp; LIMITATIONS</vt:lpstr>
      <vt:lpstr>Conclusions and Limitations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WEBSITE IDENTIFICATION</dc:title>
  <dc:creator>Nguyen Trung Nghia</dc:creator>
  <cp:lastModifiedBy>Lenovo</cp:lastModifiedBy>
  <cp:revision>8</cp:revision>
  <dcterms:modified xsi:type="dcterms:W3CDTF">2024-04-29T01:11:16Z</dcterms:modified>
</cp:coreProperties>
</file>